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2"/>
  </p:notesMasterIdLst>
  <p:handoutMasterIdLst>
    <p:handoutMasterId r:id="rId23"/>
  </p:handoutMasterIdLst>
  <p:sldIdLst>
    <p:sldId id="333" r:id="rId2"/>
    <p:sldId id="350" r:id="rId3"/>
    <p:sldId id="349" r:id="rId4"/>
    <p:sldId id="352" r:id="rId5"/>
    <p:sldId id="357" r:id="rId6"/>
    <p:sldId id="356" r:id="rId7"/>
    <p:sldId id="354" r:id="rId8"/>
    <p:sldId id="351" r:id="rId9"/>
    <p:sldId id="355" r:id="rId10"/>
    <p:sldId id="330" r:id="rId11"/>
    <p:sldId id="334" r:id="rId12"/>
    <p:sldId id="335" r:id="rId13"/>
    <p:sldId id="336" r:id="rId14"/>
    <p:sldId id="339" r:id="rId15"/>
    <p:sldId id="340" r:id="rId16"/>
    <p:sldId id="345" r:id="rId17"/>
    <p:sldId id="346" r:id="rId18"/>
    <p:sldId id="347" r:id="rId19"/>
    <p:sldId id="348" r:id="rId20"/>
    <p:sldId id="284" r:id="rId2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556E700-F8E1-4DCF-B9C7-778023693E63}">
          <p14:sldIdLst>
            <p14:sldId id="333"/>
            <p14:sldId id="350"/>
            <p14:sldId id="349"/>
            <p14:sldId id="352"/>
            <p14:sldId id="357"/>
            <p14:sldId id="356"/>
            <p14:sldId id="354"/>
            <p14:sldId id="351"/>
            <p14:sldId id="355"/>
            <p14:sldId id="330"/>
            <p14:sldId id="334"/>
            <p14:sldId id="335"/>
            <p14:sldId id="336"/>
            <p14:sldId id="339"/>
            <p14:sldId id="340"/>
            <p14:sldId id="345"/>
            <p14:sldId id="346"/>
            <p14:sldId id="347"/>
            <p14:sldId id="348"/>
            <p14:sldId id="2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ca Radu" initials="AR" lastIdx="1" clrIdx="0">
    <p:extLst>
      <p:ext uri="{19B8F6BF-5375-455C-9EA6-DF929625EA0E}">
        <p15:presenceInfo xmlns:p15="http://schemas.microsoft.com/office/powerpoint/2012/main" userId="S-1-5-21-1757981266-725345543-754608634-57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FFFF"/>
    <a:srgbClr val="0070C0"/>
    <a:srgbClr val="FF33CC"/>
    <a:srgbClr val="9FAEE5"/>
    <a:srgbClr val="C6D9F1"/>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4" d="100"/>
          <a:sy n="104" d="100"/>
        </p:scale>
        <p:origin x="1620" y="108"/>
      </p:cViewPr>
      <p:guideLst>
        <p:guide orient="horz" pos="2932"/>
        <p:guide pos="22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7C590C-358A-429D-9A82-B6EAA41296B7}" type="doc">
      <dgm:prSet loTypeId="urn:microsoft.com/office/officeart/2005/8/layout/bList2" loCatId="list" qsTypeId="urn:microsoft.com/office/officeart/2005/8/quickstyle/simple1" qsCatId="simple" csTypeId="urn:microsoft.com/office/officeart/2005/8/colors/colorful1" csCatId="colorful" phldr="1"/>
      <dgm:spPr/>
      <dgm:t>
        <a:bodyPr/>
        <a:lstStyle/>
        <a:p>
          <a:endParaRPr lang="en-US"/>
        </a:p>
      </dgm:t>
    </dgm:pt>
    <dgm:pt modelId="{B6AA4D38-B42D-411F-9113-58557D70C217}">
      <dgm:prSet phldrT="[Text]" custT="1"/>
      <dgm:spPr>
        <a:xfrm>
          <a:off x="1336" y="3452026"/>
          <a:ext cx="1769041" cy="929968"/>
        </a:xfrm>
        <a:prstGeom prst="rect">
          <a:avLst/>
        </a:prstGeom>
        <a:solidFill>
          <a:srgbClr val="ED7D31">
            <a:hueOff val="0"/>
            <a:satOff val="0"/>
            <a:lumOff val="0"/>
            <a:alphaOff val="0"/>
          </a:srgbClr>
        </a:solidFill>
        <a:ln w="12700" cap="flat" cmpd="sng" algn="ctr">
          <a:solidFill>
            <a:srgbClr val="ED7D31">
              <a:hueOff val="0"/>
              <a:satOff val="0"/>
              <a:lumOff val="0"/>
              <a:alphaOff val="0"/>
            </a:srgbClr>
          </a:solidFill>
          <a:prstDash val="solid"/>
          <a:miter lim="800000"/>
        </a:ln>
        <a:effectLst/>
      </dgm:spPr>
      <dgm:t>
        <a:bodyPr/>
        <a:lstStyle/>
        <a:p>
          <a:pPr algn="ctr">
            <a:buNone/>
          </a:pPr>
          <a:r>
            <a:rPr lang="en-US" sz="1400" dirty="0">
              <a:solidFill>
                <a:sysClr val="windowText" lastClr="000000"/>
              </a:solidFill>
              <a:latin typeface="Calibri" panose="020F0502020204030204"/>
              <a:ea typeface="+mn-ea"/>
              <a:cs typeface="+mn-cs"/>
            </a:rPr>
            <a:t>P1: </a:t>
          </a:r>
          <a:r>
            <a:rPr lang="en-US" sz="1400" i="1" dirty="0">
              <a:solidFill>
                <a:sysClr val="windowText" lastClr="000000"/>
              </a:solidFill>
              <a:latin typeface="Calibri" panose="020F0502020204030204"/>
              <a:ea typeface="+mn-ea"/>
              <a:cs typeface="+mn-cs"/>
            </a:rPr>
            <a:t>Environmental protection and risk management</a:t>
          </a:r>
          <a:endParaRPr lang="en-US" sz="1400" dirty="0">
            <a:solidFill>
              <a:sysClr val="windowText" lastClr="000000"/>
            </a:solidFill>
            <a:latin typeface="Calibri" panose="020F0502020204030204"/>
            <a:ea typeface="+mn-ea"/>
            <a:cs typeface="+mn-cs"/>
          </a:endParaRPr>
        </a:p>
      </dgm:t>
    </dgm:pt>
    <dgm:pt modelId="{C44D08A4-C6EF-4B3C-A2BE-E44B7FBFF989}" type="parTrans" cxnId="{D233D681-BF48-4DE0-AAA0-8350DFEB791A}">
      <dgm:prSet/>
      <dgm:spPr/>
      <dgm:t>
        <a:bodyPr/>
        <a:lstStyle/>
        <a:p>
          <a:endParaRPr lang="en-US"/>
        </a:p>
      </dgm:t>
    </dgm:pt>
    <dgm:pt modelId="{9F812736-A768-4319-AB01-341A55BA0802}" type="sibTrans" cxnId="{D233D681-BF48-4DE0-AAA0-8350DFEB791A}">
      <dgm:prSet/>
      <dgm:spPr/>
      <dgm:t>
        <a:bodyPr/>
        <a:lstStyle/>
        <a:p>
          <a:endParaRPr lang="en-US"/>
        </a:p>
      </dgm:t>
    </dgm:pt>
    <dgm:pt modelId="{43A0C0D4-3AEB-45D6-AC27-E919AA42035A}">
      <dgm:prSet phldrT="[Text]" custT="1"/>
      <dgm:spPr>
        <a:xfrm>
          <a:off x="1344" y="0"/>
          <a:ext cx="1778187" cy="3649067"/>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ED7D31">
              <a:hueOff val="0"/>
              <a:satOff val="0"/>
              <a:lumOff val="0"/>
              <a:alphaOff val="0"/>
            </a:srgbClr>
          </a:solidFill>
          <a:prstDash val="solid"/>
          <a:miter lim="800000"/>
        </a:ln>
        <a:effectLst/>
      </dgm:spPr>
      <dgm:t>
        <a:bodyPr/>
        <a:lstStyle/>
        <a:p>
          <a:pPr algn="ctr">
            <a:buChar char="•"/>
          </a:pPr>
          <a:r>
            <a:rPr lang="en-US" sz="1200" i="1" dirty="0">
              <a:solidFill>
                <a:sysClr val="windowText" lastClr="000000">
                  <a:hueOff val="0"/>
                  <a:satOff val="0"/>
                  <a:lumOff val="0"/>
                  <a:alphaOff val="0"/>
                </a:sysClr>
              </a:solidFill>
              <a:latin typeface="Calibri" panose="020F0502020204030204"/>
              <a:ea typeface="+mn-ea"/>
              <a:cs typeface="+mn-cs"/>
            </a:rPr>
            <a:t>SO 1: </a:t>
          </a:r>
          <a:r>
            <a:rPr lang="en-US" sz="1200" i="1" dirty="0">
              <a:solidFill>
                <a:sysClr val="windowText" lastClr="000000"/>
              </a:solidFill>
              <a:latin typeface="Calibri" panose="020F0502020204030204"/>
              <a:ea typeface="+mn-ea"/>
              <a:cs typeface="+mn-cs"/>
            </a:rPr>
            <a:t>enhancing protection and preservation of nature, biodiversity, and green infrastructure, including in urban areas, and reducing all forms of pollution (2.7);</a:t>
          </a:r>
        </a:p>
      </dgm:t>
    </dgm:pt>
    <dgm:pt modelId="{BFB0A9EF-AC38-4247-A74E-309210754D7B}" type="parTrans" cxnId="{2A8A2BD2-087D-4B57-BD9C-DA2A1BE53AD2}">
      <dgm:prSet/>
      <dgm:spPr/>
      <dgm:t>
        <a:bodyPr/>
        <a:lstStyle/>
        <a:p>
          <a:endParaRPr lang="en-US"/>
        </a:p>
      </dgm:t>
    </dgm:pt>
    <dgm:pt modelId="{6CA498E1-99A5-4F65-AD98-CA307549C0ED}" type="sibTrans" cxnId="{2A8A2BD2-087D-4B57-BD9C-DA2A1BE53AD2}">
      <dgm:prSet/>
      <dgm:spPr/>
      <dgm:t>
        <a:bodyPr/>
        <a:lstStyle/>
        <a:p>
          <a:endParaRPr lang="en-US"/>
        </a:p>
      </dgm:t>
    </dgm:pt>
    <dgm:pt modelId="{03B4AEEE-3ACA-4ECD-BA79-B9210049DE0D}">
      <dgm:prSet phldrT="[Text]" custT="1"/>
      <dgm:spPr>
        <a:xfrm>
          <a:off x="1344" y="0"/>
          <a:ext cx="1778187" cy="3649067"/>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ED7D31">
              <a:hueOff val="0"/>
              <a:satOff val="0"/>
              <a:lumOff val="0"/>
              <a:alphaOff val="0"/>
            </a:srgbClr>
          </a:solidFill>
          <a:prstDash val="solid"/>
          <a:miter lim="800000"/>
        </a:ln>
        <a:effectLst/>
      </dgm:spPr>
      <dgm:t>
        <a:bodyPr/>
        <a:lstStyle/>
        <a:p>
          <a:pPr algn="ctr">
            <a:buChar char="•"/>
          </a:pPr>
          <a:r>
            <a:rPr lang="en-US" sz="1200" i="1" dirty="0">
              <a:solidFill>
                <a:sysClr val="windowText" lastClr="000000"/>
              </a:solidFill>
              <a:latin typeface="Calibri" panose="020F0502020204030204"/>
              <a:ea typeface="+mn-ea"/>
              <a:cs typeface="+mn-cs"/>
            </a:rPr>
            <a:t>SO 2: promoting renewable energy in accordance with Directive (EU) 2018/2001, including the sustainability criteria set out therein (2.2);</a:t>
          </a:r>
        </a:p>
      </dgm:t>
    </dgm:pt>
    <dgm:pt modelId="{69540D2E-9FDB-4799-9911-67A5DD6CC267}" type="parTrans" cxnId="{E7058885-03C9-492B-A864-EE3D38EDEF9B}">
      <dgm:prSet/>
      <dgm:spPr/>
      <dgm:t>
        <a:bodyPr/>
        <a:lstStyle/>
        <a:p>
          <a:endParaRPr lang="en-US"/>
        </a:p>
      </dgm:t>
    </dgm:pt>
    <dgm:pt modelId="{7E4F2A14-533E-4F65-91E1-BEA0418942F3}" type="sibTrans" cxnId="{E7058885-03C9-492B-A864-EE3D38EDEF9B}">
      <dgm:prSet/>
      <dgm:spPr/>
      <dgm:t>
        <a:bodyPr/>
        <a:lstStyle/>
        <a:p>
          <a:endParaRPr lang="en-US"/>
        </a:p>
      </dgm:t>
    </dgm:pt>
    <dgm:pt modelId="{D27F5722-C307-4331-BAF0-456054C6DCD9}">
      <dgm:prSet phldrT="[Text]" custT="1"/>
      <dgm:spPr>
        <a:xfrm>
          <a:off x="1967050" y="3516242"/>
          <a:ext cx="1873206" cy="700638"/>
        </a:xfrm>
        <a:prstGeom prst="rect">
          <a:avLst/>
        </a:prstGeom>
        <a:solidFill>
          <a:srgbClr val="A5A5A5">
            <a:hueOff val="0"/>
            <a:satOff val="0"/>
            <a:lumOff val="0"/>
            <a:alphaOff val="0"/>
          </a:srgbClr>
        </a:solidFill>
        <a:ln w="12700" cap="flat" cmpd="sng" algn="ctr">
          <a:solidFill>
            <a:srgbClr val="A5A5A5">
              <a:hueOff val="0"/>
              <a:satOff val="0"/>
              <a:lumOff val="0"/>
              <a:alphaOff val="0"/>
            </a:srgbClr>
          </a:solidFill>
          <a:prstDash val="solid"/>
          <a:miter lim="800000"/>
        </a:ln>
        <a:effectLst/>
      </dgm:spPr>
      <dgm:t>
        <a:bodyPr/>
        <a:lstStyle/>
        <a:p>
          <a:pPr algn="ctr">
            <a:buNone/>
          </a:pPr>
          <a:r>
            <a:rPr lang="en-US" sz="1400" dirty="0">
              <a:solidFill>
                <a:sysClr val="windowText" lastClr="000000"/>
              </a:solidFill>
              <a:latin typeface="Calibri" panose="020F0502020204030204"/>
              <a:ea typeface="+mn-ea"/>
              <a:cs typeface="+mn-cs"/>
            </a:rPr>
            <a:t>P2: </a:t>
          </a:r>
          <a:r>
            <a:rPr lang="en-US" sz="1400" i="1" dirty="0">
              <a:solidFill>
                <a:sysClr val="windowText" lastClr="000000"/>
              </a:solidFill>
              <a:latin typeface="Calibri" panose="020F0502020204030204"/>
              <a:ea typeface="+mn-ea"/>
              <a:cs typeface="+mn-cs"/>
            </a:rPr>
            <a:t>Social and economic development </a:t>
          </a:r>
          <a:endParaRPr lang="en-US" sz="1400" dirty="0">
            <a:solidFill>
              <a:sysClr val="windowText" lastClr="000000"/>
            </a:solidFill>
            <a:latin typeface="Calibri" panose="020F0502020204030204"/>
            <a:ea typeface="+mn-ea"/>
            <a:cs typeface="+mn-cs"/>
          </a:endParaRPr>
        </a:p>
      </dgm:t>
    </dgm:pt>
    <dgm:pt modelId="{488E4F8B-3316-40E9-B4A6-B89ECA12E2F0}" type="parTrans" cxnId="{376A5EB9-269C-413E-BEB5-81EE103519BB}">
      <dgm:prSet/>
      <dgm:spPr/>
      <dgm:t>
        <a:bodyPr/>
        <a:lstStyle/>
        <a:p>
          <a:endParaRPr lang="en-US"/>
        </a:p>
      </dgm:t>
    </dgm:pt>
    <dgm:pt modelId="{B9488C3F-A93C-48F0-9B28-02E95C77A03D}" type="sibTrans" cxnId="{376A5EB9-269C-413E-BEB5-81EE103519BB}">
      <dgm:prSet/>
      <dgm:spPr/>
      <dgm:t>
        <a:bodyPr/>
        <a:lstStyle/>
        <a:p>
          <a:endParaRPr lang="en-US"/>
        </a:p>
      </dgm:t>
    </dgm:pt>
    <dgm:pt modelId="{B672598C-941D-4E8C-A8BD-D0629EB15FAD}">
      <dgm:prSet phldrT="[Text]" custT="1"/>
      <dgm:spPr>
        <a:xfrm>
          <a:off x="1881723" y="0"/>
          <a:ext cx="1937167" cy="4044074"/>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A5A5A5">
              <a:hueOff val="0"/>
              <a:satOff val="0"/>
              <a:lumOff val="0"/>
              <a:alphaOff val="0"/>
            </a:srgbClr>
          </a:solidFill>
          <a:prstDash val="solid"/>
          <a:miter lim="800000"/>
        </a:ln>
        <a:effectLst/>
      </dgm:spPr>
      <dgm:t>
        <a:bodyPr/>
        <a:lstStyle/>
        <a:p>
          <a:pPr algn="ctr">
            <a:buChar char="•"/>
          </a:pPr>
          <a:endParaRPr lang="en-US" sz="1000">
            <a:solidFill>
              <a:sysClr val="windowText" lastClr="000000">
                <a:hueOff val="0"/>
                <a:satOff val="0"/>
                <a:lumOff val="0"/>
                <a:alphaOff val="0"/>
              </a:sysClr>
            </a:solidFill>
            <a:latin typeface="Calibri" panose="020F0502020204030204"/>
            <a:ea typeface="+mn-ea"/>
            <a:cs typeface="+mn-cs"/>
          </a:endParaRPr>
        </a:p>
      </dgm:t>
    </dgm:pt>
    <dgm:pt modelId="{A445A45A-7526-403A-8EEA-8B20D84321D4}" type="parTrans" cxnId="{698DAF23-1D98-441C-968A-D1A59713851E}">
      <dgm:prSet/>
      <dgm:spPr/>
      <dgm:t>
        <a:bodyPr/>
        <a:lstStyle/>
        <a:p>
          <a:endParaRPr lang="en-US"/>
        </a:p>
      </dgm:t>
    </dgm:pt>
    <dgm:pt modelId="{F0670C43-8A38-41C8-BFDF-C67760B5C255}" type="sibTrans" cxnId="{698DAF23-1D98-441C-968A-D1A59713851E}">
      <dgm:prSet/>
      <dgm:spPr/>
      <dgm:t>
        <a:bodyPr/>
        <a:lstStyle/>
        <a:p>
          <a:endParaRPr lang="en-US"/>
        </a:p>
      </dgm:t>
    </dgm:pt>
    <dgm:pt modelId="{359FBE51-A618-4605-A8BC-41BD64EA0885}">
      <dgm:prSet phldrT="[Text]" custT="1"/>
      <dgm:spPr>
        <a:xfrm>
          <a:off x="1881723" y="0"/>
          <a:ext cx="1937167" cy="4044074"/>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A5A5A5">
              <a:hueOff val="0"/>
              <a:satOff val="0"/>
              <a:lumOff val="0"/>
              <a:alphaOff val="0"/>
            </a:srgbClr>
          </a:solidFill>
          <a:prstDash val="solid"/>
          <a:miter lim="800000"/>
        </a:ln>
        <a:effectLst/>
      </dgm:spPr>
      <dgm:t>
        <a:bodyPr/>
        <a:lstStyle/>
        <a:p>
          <a:pPr algn="ctr">
            <a:buChar char="•"/>
          </a:pPr>
          <a:r>
            <a:rPr lang="en-US" sz="1200" dirty="0">
              <a:solidFill>
                <a:sysClr val="windowText" lastClr="000000">
                  <a:hueOff val="0"/>
                  <a:satOff val="0"/>
                  <a:lumOff val="0"/>
                  <a:alphaOff val="0"/>
                </a:sysClr>
              </a:solidFill>
              <a:latin typeface="Calibri" panose="020F0502020204030204"/>
              <a:ea typeface="+mn-ea"/>
              <a:cs typeface="+mn-cs"/>
            </a:rPr>
            <a:t>SO 1</a:t>
          </a:r>
          <a:r>
            <a:rPr lang="en-US" sz="1200" dirty="0">
              <a:solidFill>
                <a:sysClr val="windowText" lastClr="000000"/>
              </a:solidFill>
              <a:latin typeface="Calibri" panose="020F0502020204030204"/>
              <a:ea typeface="+mn-ea"/>
              <a:cs typeface="+mn-cs"/>
            </a:rPr>
            <a:t>: </a:t>
          </a:r>
          <a:r>
            <a:rPr lang="en-US" sz="1200" i="1" dirty="0">
              <a:solidFill>
                <a:sysClr val="windowText" lastClr="000000"/>
              </a:solidFill>
              <a:latin typeface="Calibri" panose="020F0502020204030204"/>
              <a:ea typeface="+mn-ea"/>
              <a:cs typeface="+mn-cs"/>
            </a:rPr>
            <a:t>improving equal access to inclusive and quality services in education, training and lifelong learning through developing accessible infrastructure, including by fostering resilience for distance and on-line education and training (4.2);</a:t>
          </a:r>
          <a:endParaRPr lang="en-US" sz="1200" dirty="0">
            <a:solidFill>
              <a:sysClr val="windowText" lastClr="000000"/>
            </a:solidFill>
            <a:latin typeface="Calibri" panose="020F0502020204030204"/>
            <a:ea typeface="+mn-ea"/>
            <a:cs typeface="+mn-cs"/>
          </a:endParaRPr>
        </a:p>
      </dgm:t>
    </dgm:pt>
    <dgm:pt modelId="{968FDD2A-1367-4263-BA1F-463292205A88}" type="parTrans" cxnId="{B55FA9F6-A8BF-48CF-A916-5E68D65AD8DC}">
      <dgm:prSet/>
      <dgm:spPr/>
      <dgm:t>
        <a:bodyPr/>
        <a:lstStyle/>
        <a:p>
          <a:endParaRPr lang="en-US"/>
        </a:p>
      </dgm:t>
    </dgm:pt>
    <dgm:pt modelId="{5A6133DC-EB22-468F-A606-CE06C611E8BF}" type="sibTrans" cxnId="{B55FA9F6-A8BF-48CF-A916-5E68D65AD8DC}">
      <dgm:prSet/>
      <dgm:spPr/>
      <dgm:t>
        <a:bodyPr/>
        <a:lstStyle/>
        <a:p>
          <a:endParaRPr lang="en-US"/>
        </a:p>
      </dgm:t>
    </dgm:pt>
    <dgm:pt modelId="{1DB068A3-F5AF-41A1-A92E-C34480712874}">
      <dgm:prSet custT="1"/>
      <dgm:spPr>
        <a:xfrm>
          <a:off x="4045510" y="1318866"/>
          <a:ext cx="2026007" cy="919328"/>
        </a:xfrm>
        <a:prstGeom prst="rect">
          <a:avLst/>
        </a:prstGeom>
        <a:solidFill>
          <a:srgbClr val="FFC000">
            <a:hueOff val="0"/>
            <a:satOff val="0"/>
            <a:lumOff val="0"/>
            <a:alphaOff val="0"/>
          </a:srgbClr>
        </a:solidFill>
        <a:ln w="12700" cap="flat" cmpd="sng" algn="ctr">
          <a:solidFill>
            <a:srgbClr val="FFC000">
              <a:hueOff val="0"/>
              <a:satOff val="0"/>
              <a:lumOff val="0"/>
              <a:alphaOff val="0"/>
            </a:srgbClr>
          </a:solidFill>
          <a:prstDash val="solid"/>
          <a:miter lim="800000"/>
        </a:ln>
        <a:effectLst/>
      </dgm:spPr>
      <dgm:t>
        <a:bodyPr/>
        <a:lstStyle/>
        <a:p>
          <a:pPr algn="ctr">
            <a:buNone/>
          </a:pPr>
          <a:r>
            <a:rPr lang="en-US" sz="1400" dirty="0">
              <a:solidFill>
                <a:sysClr val="windowText" lastClr="000000"/>
              </a:solidFill>
              <a:latin typeface="Calibri" panose="020F0502020204030204"/>
              <a:ea typeface="+mn-ea"/>
              <a:cs typeface="+mn-cs"/>
            </a:rPr>
            <a:t>P</a:t>
          </a:r>
          <a:r>
            <a:rPr lang="ro-RO" sz="1400" dirty="0">
              <a:solidFill>
                <a:sysClr val="windowText" lastClr="000000"/>
              </a:solidFill>
              <a:latin typeface="Calibri" panose="020F0502020204030204"/>
              <a:ea typeface="+mn-ea"/>
              <a:cs typeface="+mn-cs"/>
            </a:rPr>
            <a:t>3</a:t>
          </a:r>
          <a:r>
            <a:rPr lang="en-US" sz="1400" dirty="0">
              <a:solidFill>
                <a:sysClr val="windowText" lastClr="000000"/>
              </a:solidFill>
              <a:latin typeface="Calibri" panose="020F0502020204030204"/>
              <a:ea typeface="+mn-ea"/>
              <a:cs typeface="+mn-cs"/>
            </a:rPr>
            <a:t>: </a:t>
          </a:r>
          <a:r>
            <a:rPr lang="en-US" sz="1400" i="1" dirty="0">
              <a:solidFill>
                <a:sysClr val="windowText" lastClr="000000"/>
              </a:solidFill>
              <a:latin typeface="Calibri" panose="020F0502020204030204"/>
              <a:ea typeface="+mn-ea"/>
              <a:cs typeface="+mn-cs"/>
            </a:rPr>
            <a:t>Increasing border management capacity</a:t>
          </a:r>
          <a:endParaRPr lang="en-US" sz="1400" dirty="0">
            <a:solidFill>
              <a:sysClr val="windowText" lastClr="000000"/>
            </a:solidFill>
            <a:latin typeface="Calibri" panose="020F0502020204030204"/>
            <a:ea typeface="+mn-ea"/>
            <a:cs typeface="+mn-cs"/>
          </a:endParaRPr>
        </a:p>
      </dgm:t>
    </dgm:pt>
    <dgm:pt modelId="{21EDEFBA-FF08-46AF-85CA-51C5F568C618}" type="parTrans" cxnId="{FF5C19A4-1AB3-4B85-92D4-5EF71D046F0F}">
      <dgm:prSet/>
      <dgm:spPr/>
      <dgm:t>
        <a:bodyPr/>
        <a:lstStyle/>
        <a:p>
          <a:endParaRPr lang="en-US"/>
        </a:p>
      </dgm:t>
    </dgm:pt>
    <dgm:pt modelId="{1F1DCAE5-A17B-45CA-9127-367B2578901A}" type="sibTrans" cxnId="{FF5C19A4-1AB3-4B85-92D4-5EF71D046F0F}">
      <dgm:prSet/>
      <dgm:spPr/>
      <dgm:t>
        <a:bodyPr/>
        <a:lstStyle/>
        <a:p>
          <a:endParaRPr lang="en-US"/>
        </a:p>
      </dgm:t>
    </dgm:pt>
    <dgm:pt modelId="{55234126-7A12-4748-8810-B391A36824E2}">
      <dgm:prSet custT="1"/>
      <dgm:spPr>
        <a:xfrm>
          <a:off x="1344" y="0"/>
          <a:ext cx="1778187" cy="3649067"/>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ED7D31">
              <a:hueOff val="0"/>
              <a:satOff val="0"/>
              <a:lumOff val="0"/>
              <a:alphaOff val="0"/>
            </a:srgbClr>
          </a:solidFill>
          <a:prstDash val="solid"/>
          <a:miter lim="800000"/>
        </a:ln>
        <a:effectLst/>
      </dgm:spPr>
      <dgm:t>
        <a:bodyPr/>
        <a:lstStyle/>
        <a:p>
          <a:pPr algn="ctr">
            <a:buChar char="•"/>
          </a:pPr>
          <a:r>
            <a:rPr lang="en-US" sz="1200" i="1" dirty="0">
              <a:solidFill>
                <a:sysClr val="windowText" lastClr="000000"/>
              </a:solidFill>
              <a:latin typeface="Calibri" panose="020F0502020204030204"/>
              <a:ea typeface="+mn-ea"/>
              <a:cs typeface="+mn-cs"/>
            </a:rPr>
            <a:t>SO 3: promoting energy efficiency and reducing greenhouse gas emissions (2.1);</a:t>
          </a:r>
        </a:p>
      </dgm:t>
    </dgm:pt>
    <dgm:pt modelId="{37CA49B9-A674-4382-BC46-38A40EC88186}" type="parTrans" cxnId="{54B1E151-186C-4108-96EC-2CD8A9CEADA2}">
      <dgm:prSet/>
      <dgm:spPr/>
      <dgm:t>
        <a:bodyPr/>
        <a:lstStyle/>
        <a:p>
          <a:endParaRPr lang="en-US"/>
        </a:p>
      </dgm:t>
    </dgm:pt>
    <dgm:pt modelId="{E8C71951-6723-4CE9-9AF8-F670BE005F3E}" type="sibTrans" cxnId="{54B1E151-186C-4108-96EC-2CD8A9CEADA2}">
      <dgm:prSet/>
      <dgm:spPr/>
      <dgm:t>
        <a:bodyPr/>
        <a:lstStyle/>
        <a:p>
          <a:endParaRPr lang="en-US"/>
        </a:p>
      </dgm:t>
    </dgm:pt>
    <dgm:pt modelId="{49E27694-EEBA-4D77-86DB-E15ADB5DB8DD}">
      <dgm:prSet custT="1"/>
      <dgm:spPr>
        <a:xfrm>
          <a:off x="1344" y="0"/>
          <a:ext cx="1778187" cy="3649067"/>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ED7D31">
              <a:hueOff val="0"/>
              <a:satOff val="0"/>
              <a:lumOff val="0"/>
              <a:alphaOff val="0"/>
            </a:srgbClr>
          </a:solidFill>
          <a:prstDash val="solid"/>
          <a:miter lim="800000"/>
        </a:ln>
        <a:effectLst/>
      </dgm:spPr>
      <dgm:t>
        <a:bodyPr/>
        <a:lstStyle/>
        <a:p>
          <a:pPr algn="ctr">
            <a:buChar char="•"/>
          </a:pPr>
          <a:r>
            <a:rPr lang="en-US" sz="1200" i="1" dirty="0">
              <a:solidFill>
                <a:sysClr val="windowText" lastClr="000000"/>
              </a:solidFill>
              <a:latin typeface="Calibri" panose="020F0502020204030204"/>
              <a:ea typeface="+mn-ea"/>
              <a:cs typeface="+mn-cs"/>
            </a:rPr>
            <a:t>SO 4: promoting climate change adaptation and disaster risk prevention and resilience, taking into account eco-system based approaches (2.4)</a:t>
          </a:r>
          <a:r>
            <a:rPr lang="en-US" sz="1000" i="1" dirty="0">
              <a:solidFill>
                <a:sysClr val="windowText" lastClr="000000"/>
              </a:solidFill>
              <a:latin typeface="Calibri" panose="020F0502020204030204"/>
              <a:ea typeface="+mn-ea"/>
              <a:cs typeface="+mn-cs"/>
            </a:rPr>
            <a:t>;</a:t>
          </a:r>
        </a:p>
      </dgm:t>
    </dgm:pt>
    <dgm:pt modelId="{2813EC37-DED6-4AF9-AEDD-375F674B29A6}" type="parTrans" cxnId="{D88F5C0A-4FB1-4A0E-B2B5-A74630B52C7E}">
      <dgm:prSet/>
      <dgm:spPr/>
      <dgm:t>
        <a:bodyPr/>
        <a:lstStyle/>
        <a:p>
          <a:endParaRPr lang="en-US"/>
        </a:p>
      </dgm:t>
    </dgm:pt>
    <dgm:pt modelId="{C4C101FC-3649-4B5E-8FB6-1AC82E1D42F5}" type="sibTrans" cxnId="{D88F5C0A-4FB1-4A0E-B2B5-A74630B52C7E}">
      <dgm:prSet/>
      <dgm:spPr/>
      <dgm:t>
        <a:bodyPr/>
        <a:lstStyle/>
        <a:p>
          <a:endParaRPr lang="en-US"/>
        </a:p>
      </dgm:t>
    </dgm:pt>
    <dgm:pt modelId="{E28BA4B7-AE3C-4726-8779-170B8A7239C5}">
      <dgm:prSet custT="1"/>
      <dgm:spPr>
        <a:xfrm>
          <a:off x="4148657" y="493118"/>
          <a:ext cx="1844463" cy="1436244"/>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FFC000">
              <a:hueOff val="0"/>
              <a:satOff val="0"/>
              <a:lumOff val="0"/>
              <a:alphaOff val="0"/>
            </a:srgbClr>
          </a:solidFill>
          <a:prstDash val="solid"/>
          <a:miter lim="800000"/>
        </a:ln>
        <a:effectLst/>
      </dgm:spPr>
      <dgm:t>
        <a:bodyPr/>
        <a:lstStyle/>
        <a:p>
          <a:pPr algn="ctr">
            <a:buChar char="•"/>
          </a:pPr>
          <a:r>
            <a:rPr lang="en-US" sz="1200" dirty="0">
              <a:solidFill>
                <a:sysClr val="windowText" lastClr="000000">
                  <a:hueOff val="0"/>
                  <a:satOff val="0"/>
                  <a:lumOff val="0"/>
                  <a:alphaOff val="0"/>
                </a:sysClr>
              </a:solidFill>
              <a:latin typeface="Calibri" panose="020F0502020204030204"/>
              <a:ea typeface="+mn-ea"/>
              <a:cs typeface="+mn-cs"/>
            </a:rPr>
            <a:t>SO: </a:t>
          </a:r>
          <a:r>
            <a:rPr lang="en-GB" sz="1200" i="1" dirty="0">
              <a:solidFill>
                <a:sysClr val="windowText" lastClr="000000"/>
              </a:solidFill>
              <a:latin typeface="Calibri"/>
              <a:ea typeface="+mn-ea"/>
              <a:cs typeface="+mn-cs"/>
            </a:rPr>
            <a:t>enhance the institutional capacity of public authorities, in particular those mandated to manage a specific territory, and of stakeholders (ISO 1.1) </a:t>
          </a:r>
          <a:endParaRPr lang="en-US" sz="1200" i="1" dirty="0">
            <a:solidFill>
              <a:sysClr val="windowText" lastClr="000000"/>
            </a:solidFill>
            <a:latin typeface="Calibri" panose="020F0502020204030204"/>
            <a:ea typeface="+mn-ea"/>
            <a:cs typeface="+mn-cs"/>
          </a:endParaRPr>
        </a:p>
      </dgm:t>
    </dgm:pt>
    <dgm:pt modelId="{DD32296E-5110-4F65-BE16-1B56D6BB4C3B}" type="parTrans" cxnId="{7504FB0C-A266-4735-BC60-6DAF318D7845}">
      <dgm:prSet/>
      <dgm:spPr/>
      <dgm:t>
        <a:bodyPr/>
        <a:lstStyle/>
        <a:p>
          <a:endParaRPr lang="en-US"/>
        </a:p>
      </dgm:t>
    </dgm:pt>
    <dgm:pt modelId="{36A784D0-C75E-461E-934A-A9D61F4A83DF}" type="sibTrans" cxnId="{7504FB0C-A266-4735-BC60-6DAF318D7845}">
      <dgm:prSet/>
      <dgm:spPr/>
      <dgm:t>
        <a:bodyPr/>
        <a:lstStyle/>
        <a:p>
          <a:endParaRPr lang="en-US"/>
        </a:p>
      </dgm:t>
    </dgm:pt>
    <dgm:pt modelId="{ED1D6C64-9598-4DF1-861E-28FDE89D5AA8}">
      <dgm:prSet phldrT="[Text]" custT="1"/>
      <dgm:spPr>
        <a:xfrm>
          <a:off x="1881723" y="0"/>
          <a:ext cx="1937167" cy="4044074"/>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A5A5A5">
              <a:hueOff val="0"/>
              <a:satOff val="0"/>
              <a:lumOff val="0"/>
              <a:alphaOff val="0"/>
            </a:srgbClr>
          </a:solidFill>
          <a:prstDash val="solid"/>
          <a:miter lim="800000"/>
        </a:ln>
        <a:effectLst/>
      </dgm:spPr>
      <dgm:t>
        <a:bodyPr/>
        <a:lstStyle/>
        <a:p>
          <a:pPr algn="ctr">
            <a:buChar char="•"/>
          </a:pPr>
          <a:r>
            <a:rPr lang="en-US" sz="1200" i="1" dirty="0">
              <a:solidFill>
                <a:sysClr val="windowText" lastClr="000000"/>
              </a:solidFill>
              <a:latin typeface="Calibri" panose="020F0502020204030204"/>
              <a:ea typeface="+mn-ea"/>
              <a:cs typeface="+mn-cs"/>
            </a:rPr>
            <a:t>SO 2: ensuring equal access to health care and fostering resilience of health systems, including primary care, and promoting the transition from institutional to family-based and community-based care (4.5);</a:t>
          </a:r>
          <a:endParaRPr lang="en-US" sz="1200" dirty="0">
            <a:solidFill>
              <a:sysClr val="windowText" lastClr="000000"/>
            </a:solidFill>
            <a:latin typeface="Calibri" panose="020F0502020204030204"/>
            <a:ea typeface="+mn-ea"/>
            <a:cs typeface="+mn-cs"/>
          </a:endParaRPr>
        </a:p>
      </dgm:t>
    </dgm:pt>
    <dgm:pt modelId="{19A109C6-C9B3-44B1-9036-01BF61ABE5A3}" type="parTrans" cxnId="{070668BA-7A05-4C8B-A2FF-E9B374314DF5}">
      <dgm:prSet/>
      <dgm:spPr/>
      <dgm:t>
        <a:bodyPr/>
        <a:lstStyle/>
        <a:p>
          <a:endParaRPr lang="en-US"/>
        </a:p>
      </dgm:t>
    </dgm:pt>
    <dgm:pt modelId="{5EECF0C9-FCF5-4A30-88D0-C678BF026726}" type="sibTrans" cxnId="{070668BA-7A05-4C8B-A2FF-E9B374314DF5}">
      <dgm:prSet/>
      <dgm:spPr/>
      <dgm:t>
        <a:bodyPr/>
        <a:lstStyle/>
        <a:p>
          <a:endParaRPr lang="en-US"/>
        </a:p>
      </dgm:t>
    </dgm:pt>
    <dgm:pt modelId="{B9533FA5-35B7-40EE-94F3-7B5CDE60D929}">
      <dgm:prSet phldrT="[Text]" custT="1"/>
      <dgm:spPr>
        <a:xfrm>
          <a:off x="1881723" y="0"/>
          <a:ext cx="1937167" cy="4044074"/>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A5A5A5">
              <a:hueOff val="0"/>
              <a:satOff val="0"/>
              <a:lumOff val="0"/>
              <a:alphaOff val="0"/>
            </a:srgbClr>
          </a:solidFill>
          <a:prstDash val="solid"/>
          <a:miter lim="800000"/>
        </a:ln>
        <a:effectLst/>
      </dgm:spPr>
      <dgm:t>
        <a:bodyPr/>
        <a:lstStyle/>
        <a:p>
          <a:pPr algn="ctr">
            <a:buChar char="•"/>
          </a:pPr>
          <a:r>
            <a:rPr lang="en-US" sz="1200" i="1" dirty="0">
              <a:solidFill>
                <a:sysClr val="windowText" lastClr="000000"/>
              </a:solidFill>
              <a:latin typeface="Calibri" panose="020F0502020204030204"/>
              <a:ea typeface="+mn-ea"/>
              <a:cs typeface="+mn-cs"/>
            </a:rPr>
            <a:t>SO 3: enhancing the role of culture and sustainable tourism in economic development, social inclusion and social innovation (4.6)</a:t>
          </a:r>
          <a:r>
            <a:rPr lang="en-US" sz="1000" i="1" dirty="0">
              <a:solidFill>
                <a:sysClr val="windowText" lastClr="000000"/>
              </a:solidFill>
              <a:latin typeface="Calibri" panose="020F0502020204030204"/>
              <a:ea typeface="+mn-ea"/>
              <a:cs typeface="+mn-cs"/>
            </a:rPr>
            <a:t>;</a:t>
          </a:r>
          <a:endParaRPr lang="en-US" sz="1000" dirty="0">
            <a:solidFill>
              <a:sysClr val="windowText" lastClr="000000"/>
            </a:solidFill>
            <a:latin typeface="Calibri" panose="020F0502020204030204"/>
            <a:ea typeface="+mn-ea"/>
            <a:cs typeface="+mn-cs"/>
          </a:endParaRPr>
        </a:p>
      </dgm:t>
    </dgm:pt>
    <dgm:pt modelId="{642B066C-DFE3-42B9-A310-CE35EA2F957A}" type="parTrans" cxnId="{F9AB08C2-C7B6-4BF5-B80E-6E6EC727CCB5}">
      <dgm:prSet/>
      <dgm:spPr/>
      <dgm:t>
        <a:bodyPr/>
        <a:lstStyle/>
        <a:p>
          <a:endParaRPr lang="en-US"/>
        </a:p>
      </dgm:t>
    </dgm:pt>
    <dgm:pt modelId="{BAC88A10-2271-4E3B-A85E-4C7F97A8C4E6}" type="sibTrans" cxnId="{F9AB08C2-C7B6-4BF5-B80E-6E6EC727CCB5}">
      <dgm:prSet/>
      <dgm:spPr/>
      <dgm:t>
        <a:bodyPr/>
        <a:lstStyle/>
        <a:p>
          <a:endParaRPr lang="en-US"/>
        </a:p>
      </dgm:t>
    </dgm:pt>
    <dgm:pt modelId="{B6271CB9-0549-41E3-B532-5E2D4F3B13F8}">
      <dgm:prSet phldrT="[Text]" custT="1"/>
      <dgm:spPr>
        <a:xfrm>
          <a:off x="1881723" y="0"/>
          <a:ext cx="1937167" cy="4044074"/>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A5A5A5">
              <a:hueOff val="0"/>
              <a:satOff val="0"/>
              <a:lumOff val="0"/>
              <a:alphaOff val="0"/>
            </a:srgbClr>
          </a:solidFill>
          <a:prstDash val="solid"/>
          <a:miter lim="800000"/>
        </a:ln>
        <a:effectLst/>
      </dgm:spPr>
      <dgm:t>
        <a:bodyPr/>
        <a:lstStyle/>
        <a:p>
          <a:pPr algn="ctr">
            <a:buChar char="•"/>
          </a:pPr>
          <a:endParaRPr lang="en-US" sz="1200" dirty="0">
            <a:solidFill>
              <a:sysClr val="windowText" lastClr="000000"/>
            </a:solidFill>
            <a:latin typeface="Calibri" panose="020F0502020204030204"/>
            <a:ea typeface="+mn-ea"/>
            <a:cs typeface="+mn-cs"/>
          </a:endParaRPr>
        </a:p>
      </dgm:t>
    </dgm:pt>
    <dgm:pt modelId="{B257CE07-AC47-499A-A3E8-E6E53FD2B3E3}" type="parTrans" cxnId="{1EF04D6F-34AB-4B94-BA69-E6E091753178}">
      <dgm:prSet/>
      <dgm:spPr/>
      <dgm:t>
        <a:bodyPr/>
        <a:lstStyle/>
        <a:p>
          <a:endParaRPr lang="en-US"/>
        </a:p>
      </dgm:t>
    </dgm:pt>
    <dgm:pt modelId="{E39156E5-F7A8-4AD1-A73C-F9428B1C3ED0}" type="sibTrans" cxnId="{1EF04D6F-34AB-4B94-BA69-E6E091753178}">
      <dgm:prSet/>
      <dgm:spPr/>
      <dgm:t>
        <a:bodyPr/>
        <a:lstStyle/>
        <a:p>
          <a:endParaRPr lang="en-US"/>
        </a:p>
      </dgm:t>
    </dgm:pt>
    <dgm:pt modelId="{0313C9D0-2410-4B41-BDA1-56FAE310473C}">
      <dgm:prSet phldrT="[Text]" custT="1"/>
      <dgm:spPr>
        <a:xfrm>
          <a:off x="1881723" y="0"/>
          <a:ext cx="1937167" cy="4044074"/>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A5A5A5">
              <a:hueOff val="0"/>
              <a:satOff val="0"/>
              <a:lumOff val="0"/>
              <a:alphaOff val="0"/>
            </a:srgbClr>
          </a:solidFill>
          <a:prstDash val="solid"/>
          <a:miter lim="800000"/>
        </a:ln>
        <a:effectLst/>
      </dgm:spPr>
      <dgm:t>
        <a:bodyPr/>
        <a:lstStyle/>
        <a:p>
          <a:pPr algn="ctr">
            <a:buChar char="•"/>
          </a:pPr>
          <a:endParaRPr lang="en-US" sz="1200" dirty="0">
            <a:solidFill>
              <a:sysClr val="windowText" lastClr="000000"/>
            </a:solidFill>
            <a:latin typeface="Calibri" panose="020F0502020204030204"/>
            <a:ea typeface="+mn-ea"/>
            <a:cs typeface="+mn-cs"/>
          </a:endParaRPr>
        </a:p>
      </dgm:t>
    </dgm:pt>
    <dgm:pt modelId="{3949DBC1-47A9-4739-B019-0E05F1CC2502}" type="parTrans" cxnId="{248AA121-98B1-41B9-A63D-C86EF7F5E6D0}">
      <dgm:prSet/>
      <dgm:spPr/>
      <dgm:t>
        <a:bodyPr/>
        <a:lstStyle/>
        <a:p>
          <a:endParaRPr lang="en-US"/>
        </a:p>
      </dgm:t>
    </dgm:pt>
    <dgm:pt modelId="{D3135513-017D-45CF-84CC-A4B95F7789F1}" type="sibTrans" cxnId="{248AA121-98B1-41B9-A63D-C86EF7F5E6D0}">
      <dgm:prSet/>
      <dgm:spPr/>
      <dgm:t>
        <a:bodyPr/>
        <a:lstStyle/>
        <a:p>
          <a:endParaRPr lang="en-US"/>
        </a:p>
      </dgm:t>
    </dgm:pt>
    <dgm:pt modelId="{547A2754-5C8D-48BB-8FA4-DC7A47348018}">
      <dgm:prSet phldrT="[Text]" custT="1"/>
      <dgm:spPr>
        <a:xfrm>
          <a:off x="1344" y="0"/>
          <a:ext cx="1778187" cy="3649067"/>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ED7D31">
              <a:hueOff val="0"/>
              <a:satOff val="0"/>
              <a:lumOff val="0"/>
              <a:alphaOff val="0"/>
            </a:srgbClr>
          </a:solidFill>
          <a:prstDash val="solid"/>
          <a:miter lim="800000"/>
        </a:ln>
        <a:effectLst/>
      </dgm:spPr>
      <dgm:t>
        <a:bodyPr/>
        <a:lstStyle/>
        <a:p>
          <a:pPr algn="ctr">
            <a:buChar char="•"/>
          </a:pPr>
          <a:endParaRPr lang="en-US" sz="1200" i="1" dirty="0">
            <a:solidFill>
              <a:sysClr val="windowText" lastClr="000000"/>
            </a:solidFill>
            <a:latin typeface="Calibri" panose="020F0502020204030204"/>
            <a:ea typeface="+mn-ea"/>
            <a:cs typeface="+mn-cs"/>
          </a:endParaRPr>
        </a:p>
      </dgm:t>
    </dgm:pt>
    <dgm:pt modelId="{C48DEC49-DC4E-4E8F-B54E-C8E366D6C027}" type="parTrans" cxnId="{4407DE43-159C-4AFB-8ED4-E247EB7BF834}">
      <dgm:prSet/>
      <dgm:spPr/>
      <dgm:t>
        <a:bodyPr/>
        <a:lstStyle/>
        <a:p>
          <a:endParaRPr lang="en-US"/>
        </a:p>
      </dgm:t>
    </dgm:pt>
    <dgm:pt modelId="{1661FDBC-33AD-4002-B395-079047BEDE03}" type="sibTrans" cxnId="{4407DE43-159C-4AFB-8ED4-E247EB7BF834}">
      <dgm:prSet/>
      <dgm:spPr/>
      <dgm:t>
        <a:bodyPr/>
        <a:lstStyle/>
        <a:p>
          <a:endParaRPr lang="en-US"/>
        </a:p>
      </dgm:t>
    </dgm:pt>
    <dgm:pt modelId="{8F601C76-ED38-446D-A653-71E1F3BEF14A}">
      <dgm:prSet phldrT="[Text]" custT="1"/>
      <dgm:spPr>
        <a:xfrm>
          <a:off x="1344" y="0"/>
          <a:ext cx="1778187" cy="3649067"/>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ED7D31">
              <a:hueOff val="0"/>
              <a:satOff val="0"/>
              <a:lumOff val="0"/>
              <a:alphaOff val="0"/>
            </a:srgbClr>
          </a:solidFill>
          <a:prstDash val="solid"/>
          <a:miter lim="800000"/>
        </a:ln>
        <a:effectLst/>
      </dgm:spPr>
      <dgm:t>
        <a:bodyPr/>
        <a:lstStyle/>
        <a:p>
          <a:pPr algn="ctr">
            <a:buChar char="•"/>
          </a:pPr>
          <a:endParaRPr lang="en-US" sz="1200" i="1" dirty="0">
            <a:solidFill>
              <a:sysClr val="windowText" lastClr="000000"/>
            </a:solidFill>
            <a:latin typeface="Calibri" panose="020F0502020204030204"/>
            <a:ea typeface="+mn-ea"/>
            <a:cs typeface="+mn-cs"/>
          </a:endParaRPr>
        </a:p>
      </dgm:t>
    </dgm:pt>
    <dgm:pt modelId="{5E878F14-7188-4FDA-9232-0D6D7C440C67}" type="parTrans" cxnId="{750D6890-7607-4587-B02D-4346E746A26A}">
      <dgm:prSet/>
      <dgm:spPr/>
      <dgm:t>
        <a:bodyPr/>
        <a:lstStyle/>
        <a:p>
          <a:endParaRPr lang="en-US"/>
        </a:p>
      </dgm:t>
    </dgm:pt>
    <dgm:pt modelId="{0939A302-2DD8-401E-826B-FCEB866AF3F3}" type="sibTrans" cxnId="{750D6890-7607-4587-B02D-4346E746A26A}">
      <dgm:prSet/>
      <dgm:spPr/>
      <dgm:t>
        <a:bodyPr/>
        <a:lstStyle/>
        <a:p>
          <a:endParaRPr lang="en-US"/>
        </a:p>
      </dgm:t>
    </dgm:pt>
    <dgm:pt modelId="{46197B83-7DC4-4F35-8364-BD639BD4CDFB}">
      <dgm:prSet custT="1"/>
      <dgm:spPr>
        <a:xfrm>
          <a:off x="1344" y="0"/>
          <a:ext cx="1778187" cy="3649067"/>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ED7D31">
              <a:hueOff val="0"/>
              <a:satOff val="0"/>
              <a:lumOff val="0"/>
              <a:alphaOff val="0"/>
            </a:srgbClr>
          </a:solidFill>
          <a:prstDash val="solid"/>
          <a:miter lim="800000"/>
        </a:ln>
        <a:effectLst/>
      </dgm:spPr>
      <dgm:t>
        <a:bodyPr/>
        <a:lstStyle/>
        <a:p>
          <a:pPr algn="ctr">
            <a:buChar char="•"/>
          </a:pPr>
          <a:endParaRPr lang="en-US" sz="1200" i="1" dirty="0">
            <a:solidFill>
              <a:sysClr val="windowText" lastClr="000000"/>
            </a:solidFill>
            <a:latin typeface="Calibri" panose="020F0502020204030204"/>
            <a:ea typeface="+mn-ea"/>
            <a:cs typeface="+mn-cs"/>
          </a:endParaRPr>
        </a:p>
      </dgm:t>
    </dgm:pt>
    <dgm:pt modelId="{B2267840-8C9D-40AE-9D06-54C7D58ED65C}" type="parTrans" cxnId="{FDCFE967-A842-4284-A2C2-97D5EF7B5AE8}">
      <dgm:prSet/>
      <dgm:spPr/>
      <dgm:t>
        <a:bodyPr/>
        <a:lstStyle/>
        <a:p>
          <a:endParaRPr lang="en-US"/>
        </a:p>
      </dgm:t>
    </dgm:pt>
    <dgm:pt modelId="{BCEAFA0B-4545-4567-B7CB-B0E4F88FB9E5}" type="sibTrans" cxnId="{FDCFE967-A842-4284-A2C2-97D5EF7B5AE8}">
      <dgm:prSet/>
      <dgm:spPr/>
      <dgm:t>
        <a:bodyPr/>
        <a:lstStyle/>
        <a:p>
          <a:endParaRPr lang="en-US"/>
        </a:p>
      </dgm:t>
    </dgm:pt>
    <dgm:pt modelId="{9136EB92-FC15-46A7-B826-485D1ED215A6}" type="pres">
      <dgm:prSet presAssocID="{CA7C590C-358A-429D-9A82-B6EAA41296B7}" presName="diagram" presStyleCnt="0">
        <dgm:presLayoutVars>
          <dgm:dir/>
          <dgm:animLvl val="lvl"/>
          <dgm:resizeHandles val="exact"/>
        </dgm:presLayoutVars>
      </dgm:prSet>
      <dgm:spPr/>
    </dgm:pt>
    <dgm:pt modelId="{58A91E2C-C821-4025-914D-CE3279D60A17}" type="pres">
      <dgm:prSet presAssocID="{B6AA4D38-B42D-411F-9113-58557D70C217}" presName="compNode" presStyleCnt="0"/>
      <dgm:spPr/>
    </dgm:pt>
    <dgm:pt modelId="{E9A637D9-1D54-41EF-B73C-97DFE4508512}" type="pres">
      <dgm:prSet presAssocID="{B6AA4D38-B42D-411F-9113-58557D70C217}" presName="childRect" presStyleLbl="bgAcc1" presStyleIdx="0" presStyleCnt="3" custScaleX="204975" custScaleY="363153" custLinFactNeighborX="-248" custLinFactNeighborY="-58952">
        <dgm:presLayoutVars>
          <dgm:bulletEnabled val="1"/>
        </dgm:presLayoutVars>
      </dgm:prSet>
      <dgm:spPr>
        <a:prstGeom prst="round2SameRect">
          <a:avLst>
            <a:gd name="adj1" fmla="val 8000"/>
            <a:gd name="adj2" fmla="val 0"/>
          </a:avLst>
        </a:prstGeom>
      </dgm:spPr>
    </dgm:pt>
    <dgm:pt modelId="{7969D5CD-191C-45D5-AD13-3DF6D4DB4A33}" type="pres">
      <dgm:prSet presAssocID="{B6AA4D38-B42D-411F-9113-58557D70C217}" presName="parentText" presStyleLbl="node1" presStyleIdx="0" presStyleCnt="0">
        <dgm:presLayoutVars>
          <dgm:chMax val="0"/>
          <dgm:bulletEnabled val="1"/>
        </dgm:presLayoutVars>
      </dgm:prSet>
      <dgm:spPr>
        <a:prstGeom prst="rect">
          <a:avLst/>
        </a:prstGeom>
      </dgm:spPr>
    </dgm:pt>
    <dgm:pt modelId="{B02D9EEC-54E0-4F9F-A19B-BECD7F9646F5}" type="pres">
      <dgm:prSet presAssocID="{B6AA4D38-B42D-411F-9113-58557D70C217}" presName="parentRect" presStyleLbl="alignNode1" presStyleIdx="0" presStyleCnt="3" custScaleX="212345" custScaleY="177701" custLinFactY="100000" custLinFactNeighborX="65" custLinFactNeighborY="107390"/>
      <dgm:spPr/>
    </dgm:pt>
    <dgm:pt modelId="{AD7F2BE5-2205-424D-98CA-F4F612B7A64D}" type="pres">
      <dgm:prSet presAssocID="{B6AA4D38-B42D-411F-9113-58557D70C217}" presName="adorn" presStyleLbl="fgAccFollowNode1" presStyleIdx="0" presStyleCnt="3" custScaleX="155301" custScaleY="151198" custLinFactY="65453" custLinFactNeighborX="74892" custLinFactNeighborY="100000"/>
      <dgm:spPr>
        <a:xfrm>
          <a:off x="1241084" y="3752617"/>
          <a:ext cx="570637" cy="570637"/>
        </a:xfrm>
        <a:prstGeom prst="ellipse">
          <a:avLst/>
        </a:prstGeom>
        <a:blipFill rotWithShape="1">
          <a:blip xmlns:r="http://schemas.openxmlformats.org/officeDocument/2006/relationships" r:embed="rId1" cstate="print">
            <a:extLst>
              <a:ext uri="{28A0092B-C50C-407E-A947-70E740481C1C}">
                <a14:useLocalDpi xmlns:a14="http://schemas.microsoft.com/office/drawing/2010/main" val="0"/>
              </a:ext>
            </a:extLst>
          </a:blip>
          <a:srcRect/>
          <a:stretch>
            <a:fillRect l="-1000" r="-1000"/>
          </a:stretch>
        </a:blipFill>
        <a:ln w="12700" cap="flat" cmpd="sng" algn="ctr">
          <a:solidFill>
            <a:srgbClr val="ED7D31">
              <a:tint val="40000"/>
              <a:alpha val="90000"/>
              <a:hueOff val="0"/>
              <a:satOff val="0"/>
              <a:lumOff val="0"/>
              <a:alphaOff val="0"/>
            </a:srgbClr>
          </a:solidFill>
          <a:prstDash val="solid"/>
          <a:miter lim="800000"/>
        </a:ln>
        <a:effectLst/>
      </dgm:spPr>
    </dgm:pt>
    <dgm:pt modelId="{015BC2A7-0EDC-4316-89F9-6B3974714581}" type="pres">
      <dgm:prSet presAssocID="{9F812736-A768-4319-AB01-341A55BA0802}" presName="sibTrans" presStyleLbl="sibTrans2D1" presStyleIdx="0" presStyleCnt="0"/>
      <dgm:spPr/>
    </dgm:pt>
    <dgm:pt modelId="{07F8AAF3-BFA4-47B3-A514-0C7F91041603}" type="pres">
      <dgm:prSet presAssocID="{D27F5722-C307-4331-BAF0-456054C6DCD9}" presName="compNode" presStyleCnt="0"/>
      <dgm:spPr/>
    </dgm:pt>
    <dgm:pt modelId="{BA3673AB-F4BD-4DAE-B1F2-6E3D20CAFB4A}" type="pres">
      <dgm:prSet presAssocID="{D27F5722-C307-4331-BAF0-456054C6DCD9}" presName="childRect" presStyleLbl="bgAcc1" presStyleIdx="1" presStyleCnt="3" custScaleX="157979" custScaleY="448851" custLinFactNeighborX="-1645" custLinFactNeighborY="-17782">
        <dgm:presLayoutVars>
          <dgm:bulletEnabled val="1"/>
        </dgm:presLayoutVars>
      </dgm:prSet>
      <dgm:spPr>
        <a:prstGeom prst="round2SameRect">
          <a:avLst>
            <a:gd name="adj1" fmla="val 8000"/>
            <a:gd name="adj2" fmla="val 0"/>
          </a:avLst>
        </a:prstGeom>
      </dgm:spPr>
    </dgm:pt>
    <dgm:pt modelId="{D7EF558C-7AC9-42F5-9C97-E3C1AB9958D9}" type="pres">
      <dgm:prSet presAssocID="{D27F5722-C307-4331-BAF0-456054C6DCD9}" presName="parentText" presStyleLbl="node1" presStyleIdx="0" presStyleCnt="0">
        <dgm:presLayoutVars>
          <dgm:chMax val="0"/>
          <dgm:bulletEnabled val="1"/>
        </dgm:presLayoutVars>
      </dgm:prSet>
      <dgm:spPr>
        <a:prstGeom prst="rect">
          <a:avLst/>
        </a:prstGeom>
      </dgm:spPr>
    </dgm:pt>
    <dgm:pt modelId="{FEAF4BDD-17B4-4CAC-A653-09BE41CAB235}" type="pres">
      <dgm:prSet presAssocID="{D27F5722-C307-4331-BAF0-456054C6DCD9}" presName="parentRect" presStyleLbl="alignNode1" presStyleIdx="1" presStyleCnt="3" custScaleX="171917" custScaleY="133880" custLinFactY="138177" custLinFactNeighborX="-32" custLinFactNeighborY="200000"/>
      <dgm:spPr/>
    </dgm:pt>
    <dgm:pt modelId="{7CCCF36D-39D0-4641-A119-03ACEC86D64B}" type="pres">
      <dgm:prSet presAssocID="{D27F5722-C307-4331-BAF0-456054C6DCD9}" presName="adorn" presStyleLbl="fgAccFollowNode1" presStyleIdx="1" presStyleCnt="3" custScaleX="120133" custScaleY="117896" custLinFactY="100000" custLinFactNeighborX="40247" custLinFactNeighborY="191786"/>
      <dgm:spPr>
        <a:xfrm>
          <a:off x="3170783" y="3566601"/>
          <a:ext cx="685523" cy="672758"/>
        </a:xfrm>
        <a:prstGeom prst="ellipse">
          <a:avLst/>
        </a:prstGeom>
        <a:blipFill rotWithShape="1">
          <a:blip xmlns:r="http://schemas.openxmlformats.org/officeDocument/2006/relationships" r:embed="rId2" cstate="print">
            <a:extLst>
              <a:ext uri="{28A0092B-C50C-407E-A947-70E740481C1C}">
                <a14:useLocalDpi xmlns:a14="http://schemas.microsoft.com/office/drawing/2010/main" val="0"/>
              </a:ext>
            </a:extLst>
          </a:blip>
          <a:srcRect/>
          <a:stretch>
            <a:fillRect l="-1000" r="-1000"/>
          </a:stretch>
        </a:blipFill>
        <a:ln w="12700" cap="flat" cmpd="sng" algn="ctr">
          <a:solidFill>
            <a:srgbClr val="A5A5A5">
              <a:tint val="40000"/>
              <a:alpha val="90000"/>
              <a:hueOff val="0"/>
              <a:satOff val="0"/>
              <a:lumOff val="0"/>
              <a:alphaOff val="0"/>
            </a:srgbClr>
          </a:solidFill>
          <a:prstDash val="solid"/>
          <a:miter lim="800000"/>
        </a:ln>
        <a:effectLst/>
      </dgm:spPr>
    </dgm:pt>
    <dgm:pt modelId="{ADBE9E35-1845-4FB1-9685-0853EC4BBAC9}" type="pres">
      <dgm:prSet presAssocID="{B9488C3F-A93C-48F0-9B28-02E95C77A03D}" presName="sibTrans" presStyleLbl="sibTrans2D1" presStyleIdx="0" presStyleCnt="0"/>
      <dgm:spPr/>
    </dgm:pt>
    <dgm:pt modelId="{4BA3EED1-98F0-4CCC-BF5F-91E3283A3E64}" type="pres">
      <dgm:prSet presAssocID="{1DB068A3-F5AF-41A1-A92E-C34480712874}" presName="compNode" presStyleCnt="0"/>
      <dgm:spPr/>
    </dgm:pt>
    <dgm:pt modelId="{524AF323-5B10-4B7D-8702-C2EF5B66FA0F}" type="pres">
      <dgm:prSet presAssocID="{1DB068A3-F5AF-41A1-A92E-C34480712874}" presName="childRect" presStyleLbl="bgAcc1" presStyleIdx="2" presStyleCnt="3" custScaleX="113130" custScaleY="177875" custLinFactNeighborX="-2749" custLinFactNeighborY="-66307">
        <dgm:presLayoutVars>
          <dgm:bulletEnabled val="1"/>
        </dgm:presLayoutVars>
      </dgm:prSet>
      <dgm:spPr>
        <a:prstGeom prst="round2SameRect">
          <a:avLst>
            <a:gd name="adj1" fmla="val 8000"/>
            <a:gd name="adj2" fmla="val 0"/>
          </a:avLst>
        </a:prstGeom>
      </dgm:spPr>
    </dgm:pt>
    <dgm:pt modelId="{1550DECE-A0B2-4CA5-B9CE-D4A2AEF1473F}" type="pres">
      <dgm:prSet presAssocID="{1DB068A3-F5AF-41A1-A92E-C34480712874}" presName="parentText" presStyleLbl="node1" presStyleIdx="0" presStyleCnt="0">
        <dgm:presLayoutVars>
          <dgm:chMax val="0"/>
          <dgm:bulletEnabled val="1"/>
        </dgm:presLayoutVars>
      </dgm:prSet>
      <dgm:spPr>
        <a:prstGeom prst="rect">
          <a:avLst/>
        </a:prstGeom>
      </dgm:spPr>
    </dgm:pt>
    <dgm:pt modelId="{8F6153BF-DECD-46CC-8ECA-A58447293D2D}" type="pres">
      <dgm:prSet presAssocID="{1DB068A3-F5AF-41A1-A92E-C34480712874}" presName="parentRect" presStyleLbl="alignNode1" presStyleIdx="2" presStyleCnt="3" custScaleX="124265" custScaleY="175668" custLinFactNeighborX="-912" custLinFactNeighborY="-37383"/>
      <dgm:spPr/>
    </dgm:pt>
    <dgm:pt modelId="{68A8219B-DEBF-47DC-9C47-FD896DC72020}" type="pres">
      <dgm:prSet presAssocID="{1DB068A3-F5AF-41A1-A92E-C34480712874}" presName="adorn" presStyleLbl="fgAccFollowNode1" presStyleIdx="2" presStyleCnt="3" custScaleX="120319" custScaleY="112556" custLinFactNeighborX="6950" custLinFactNeighborY="-53136"/>
      <dgm:spPr>
        <a:xfrm>
          <a:off x="5331999" y="1464583"/>
          <a:ext cx="570637" cy="570637"/>
        </a:xfrm>
        <a:prstGeom prst="ellipse">
          <a:avLst/>
        </a:prstGeom>
        <a:blipFill rotWithShape="1">
          <a:blip xmlns:r="http://schemas.openxmlformats.org/officeDocument/2006/relationships" r:embed="rId3" cstate="print">
            <a:extLst>
              <a:ext uri="{28A0092B-C50C-407E-A947-70E740481C1C}">
                <a14:useLocalDpi xmlns:a14="http://schemas.microsoft.com/office/drawing/2010/main" val="0"/>
              </a:ext>
            </a:extLst>
          </a:blip>
          <a:srcRect/>
          <a:stretch>
            <a:fillRect l="-1000" r="-1000"/>
          </a:stretch>
        </a:blipFill>
        <a:ln w="12700" cap="flat" cmpd="sng" algn="ctr">
          <a:solidFill>
            <a:srgbClr val="FFC000">
              <a:tint val="40000"/>
              <a:alpha val="90000"/>
              <a:hueOff val="0"/>
              <a:satOff val="0"/>
              <a:lumOff val="0"/>
              <a:alphaOff val="0"/>
            </a:srgbClr>
          </a:solidFill>
          <a:prstDash val="solid"/>
          <a:miter lim="800000"/>
        </a:ln>
        <a:effectLst/>
      </dgm:spPr>
    </dgm:pt>
  </dgm:ptLst>
  <dgm:cxnLst>
    <dgm:cxn modelId="{14CF3709-796D-49AB-B00A-1EAA309523E2}" type="presOf" srcId="{B6AA4D38-B42D-411F-9113-58557D70C217}" destId="{B02D9EEC-54E0-4F9F-A19B-BECD7F9646F5}" srcOrd="1" destOrd="0" presId="urn:microsoft.com/office/officeart/2005/8/layout/bList2"/>
    <dgm:cxn modelId="{D88F5C0A-4FB1-4A0E-B2B5-A74630B52C7E}" srcId="{B6AA4D38-B42D-411F-9113-58557D70C217}" destId="{49E27694-EEBA-4D77-86DB-E15ADB5DB8DD}" srcOrd="6" destOrd="0" parTransId="{2813EC37-DED6-4AF9-AEDD-375F674B29A6}" sibTransId="{C4C101FC-3649-4B5E-8FB6-1AC82E1D42F5}"/>
    <dgm:cxn modelId="{7504FB0C-A266-4735-BC60-6DAF318D7845}" srcId="{1DB068A3-F5AF-41A1-A92E-C34480712874}" destId="{E28BA4B7-AE3C-4726-8779-170B8A7239C5}" srcOrd="0" destOrd="0" parTransId="{DD32296E-5110-4F65-BE16-1B56D6BB4C3B}" sibTransId="{36A784D0-C75E-461E-934A-A9D61F4A83DF}"/>
    <dgm:cxn modelId="{94D94C0E-35CC-43D7-A81A-CA3CD6F9618B}" type="presOf" srcId="{B6271CB9-0549-41E3-B532-5E2D4F3B13F8}" destId="{BA3673AB-F4BD-4DAE-B1F2-6E3D20CAFB4A}" srcOrd="0" destOrd="4" presId="urn:microsoft.com/office/officeart/2005/8/layout/bList2"/>
    <dgm:cxn modelId="{CE262F17-EB2A-44B8-9B80-C995E22D7338}" type="presOf" srcId="{1DB068A3-F5AF-41A1-A92E-C34480712874}" destId="{8F6153BF-DECD-46CC-8ECA-A58447293D2D}" srcOrd="1" destOrd="0" presId="urn:microsoft.com/office/officeart/2005/8/layout/bList2"/>
    <dgm:cxn modelId="{248AA121-98B1-41B9-A63D-C86EF7F5E6D0}" srcId="{D27F5722-C307-4331-BAF0-456054C6DCD9}" destId="{0313C9D0-2410-4B41-BDA1-56FAE310473C}" srcOrd="2" destOrd="0" parTransId="{3949DBC1-47A9-4739-B019-0E05F1CC2502}" sibTransId="{D3135513-017D-45CF-84CC-A4B95F7789F1}"/>
    <dgm:cxn modelId="{698DAF23-1D98-441C-968A-D1A59713851E}" srcId="{D27F5722-C307-4331-BAF0-456054C6DCD9}" destId="{B672598C-941D-4E8C-A8BD-D0629EB15FAD}" srcOrd="0" destOrd="0" parTransId="{A445A45A-7526-403A-8EEA-8B20D84321D4}" sibTransId="{F0670C43-8A38-41C8-BFDF-C67760B5C255}"/>
    <dgm:cxn modelId="{9E91442B-19FC-450B-9E85-7679B62A36C3}" type="presOf" srcId="{9F812736-A768-4319-AB01-341A55BA0802}" destId="{015BC2A7-0EDC-4316-89F9-6B3974714581}" srcOrd="0" destOrd="0" presId="urn:microsoft.com/office/officeart/2005/8/layout/bList2"/>
    <dgm:cxn modelId="{14561C2C-A62F-40C8-A53C-A9F7C02F074B}" type="presOf" srcId="{359FBE51-A618-4605-A8BC-41BD64EA0885}" destId="{BA3673AB-F4BD-4DAE-B1F2-6E3D20CAFB4A}" srcOrd="0" destOrd="1" presId="urn:microsoft.com/office/officeart/2005/8/layout/bList2"/>
    <dgm:cxn modelId="{BCF7C13B-24CD-4499-B7AA-25C56EB8E57F}" type="presOf" srcId="{B9533FA5-35B7-40EE-94F3-7B5CDE60D929}" destId="{BA3673AB-F4BD-4DAE-B1F2-6E3D20CAFB4A}" srcOrd="0" destOrd="5" presId="urn:microsoft.com/office/officeart/2005/8/layout/bList2"/>
    <dgm:cxn modelId="{DA1F733E-51B8-437E-9106-5AD8BD6885D5}" type="presOf" srcId="{1DB068A3-F5AF-41A1-A92E-C34480712874}" destId="{1550DECE-A0B2-4CA5-B9CE-D4A2AEF1473F}" srcOrd="0" destOrd="0" presId="urn:microsoft.com/office/officeart/2005/8/layout/bList2"/>
    <dgm:cxn modelId="{4407DE43-159C-4AFB-8ED4-E247EB7BF834}" srcId="{B6AA4D38-B42D-411F-9113-58557D70C217}" destId="{547A2754-5C8D-48BB-8FA4-DC7A47348018}" srcOrd="1" destOrd="0" parTransId="{C48DEC49-DC4E-4E8F-B54E-C8E366D6C027}" sibTransId="{1661FDBC-33AD-4002-B395-079047BEDE03}"/>
    <dgm:cxn modelId="{5AD20244-9D1F-4CCA-8476-072A417EC4AA}" type="presOf" srcId="{0313C9D0-2410-4B41-BDA1-56FAE310473C}" destId="{BA3673AB-F4BD-4DAE-B1F2-6E3D20CAFB4A}" srcOrd="0" destOrd="2" presId="urn:microsoft.com/office/officeart/2005/8/layout/bList2"/>
    <dgm:cxn modelId="{69C26A66-14B3-40A4-84C3-D81B4519E373}" type="presOf" srcId="{547A2754-5C8D-48BB-8FA4-DC7A47348018}" destId="{E9A637D9-1D54-41EF-B73C-97DFE4508512}" srcOrd="0" destOrd="1" presId="urn:microsoft.com/office/officeart/2005/8/layout/bList2"/>
    <dgm:cxn modelId="{FDCFE967-A842-4284-A2C2-97D5EF7B5AE8}" srcId="{B6AA4D38-B42D-411F-9113-58557D70C217}" destId="{46197B83-7DC4-4F35-8364-BD639BD4CDFB}" srcOrd="5" destOrd="0" parTransId="{B2267840-8C9D-40AE-9D06-54C7D58ED65C}" sibTransId="{BCEAFA0B-4545-4567-B7CB-B0E4F88FB9E5}"/>
    <dgm:cxn modelId="{5C6FEA4A-4292-4F1F-A2C9-D6D6D2875984}" type="presOf" srcId="{D27F5722-C307-4331-BAF0-456054C6DCD9}" destId="{D7EF558C-7AC9-42F5-9C97-E3C1AB9958D9}" srcOrd="0" destOrd="0" presId="urn:microsoft.com/office/officeart/2005/8/layout/bList2"/>
    <dgm:cxn modelId="{CB02206E-A817-424E-8FFD-3252344BC1C3}" type="presOf" srcId="{46197B83-7DC4-4F35-8364-BD639BD4CDFB}" destId="{E9A637D9-1D54-41EF-B73C-97DFE4508512}" srcOrd="0" destOrd="5" presId="urn:microsoft.com/office/officeart/2005/8/layout/bList2"/>
    <dgm:cxn modelId="{1EF04D6F-34AB-4B94-BA69-E6E091753178}" srcId="{D27F5722-C307-4331-BAF0-456054C6DCD9}" destId="{B6271CB9-0549-41E3-B532-5E2D4F3B13F8}" srcOrd="4" destOrd="0" parTransId="{B257CE07-AC47-499A-A3E8-E6E53FD2B3E3}" sibTransId="{E39156E5-F7A8-4AD1-A73C-F9428B1C3ED0}"/>
    <dgm:cxn modelId="{54B1E151-186C-4108-96EC-2CD8A9CEADA2}" srcId="{B6AA4D38-B42D-411F-9113-58557D70C217}" destId="{55234126-7A12-4748-8810-B391A36824E2}" srcOrd="4" destOrd="0" parTransId="{37CA49B9-A674-4382-BC46-38A40EC88186}" sibTransId="{E8C71951-6723-4CE9-9AF8-F670BE005F3E}"/>
    <dgm:cxn modelId="{0930297F-3681-4D46-873F-755D7DB450B9}" type="presOf" srcId="{D27F5722-C307-4331-BAF0-456054C6DCD9}" destId="{FEAF4BDD-17B4-4CAC-A653-09BE41CAB235}" srcOrd="1" destOrd="0" presId="urn:microsoft.com/office/officeart/2005/8/layout/bList2"/>
    <dgm:cxn modelId="{D233D681-BF48-4DE0-AAA0-8350DFEB791A}" srcId="{CA7C590C-358A-429D-9A82-B6EAA41296B7}" destId="{B6AA4D38-B42D-411F-9113-58557D70C217}" srcOrd="0" destOrd="0" parTransId="{C44D08A4-C6EF-4B3C-A2BE-E44B7FBFF989}" sibTransId="{9F812736-A768-4319-AB01-341A55BA0802}"/>
    <dgm:cxn modelId="{E7058885-03C9-492B-A864-EE3D38EDEF9B}" srcId="{B6AA4D38-B42D-411F-9113-58557D70C217}" destId="{03B4AEEE-3ACA-4ECD-BA79-B9210049DE0D}" srcOrd="2" destOrd="0" parTransId="{69540D2E-9FDB-4799-9911-67A5DD6CC267}" sibTransId="{7E4F2A14-533E-4F65-91E1-BEA0418942F3}"/>
    <dgm:cxn modelId="{50A68D8F-1901-4FB5-B16E-FE4F53D10A14}" type="presOf" srcId="{B6AA4D38-B42D-411F-9113-58557D70C217}" destId="{7969D5CD-191C-45D5-AD13-3DF6D4DB4A33}" srcOrd="0" destOrd="0" presId="urn:microsoft.com/office/officeart/2005/8/layout/bList2"/>
    <dgm:cxn modelId="{750D6890-7607-4587-B02D-4346E746A26A}" srcId="{B6AA4D38-B42D-411F-9113-58557D70C217}" destId="{8F601C76-ED38-446D-A653-71E1F3BEF14A}" srcOrd="3" destOrd="0" parTransId="{5E878F14-7188-4FDA-9232-0D6D7C440C67}" sibTransId="{0939A302-2DD8-401E-826B-FCEB866AF3F3}"/>
    <dgm:cxn modelId="{A4ABF592-1122-40E6-BC2A-BFACDE02980F}" type="presOf" srcId="{CA7C590C-358A-429D-9A82-B6EAA41296B7}" destId="{9136EB92-FC15-46A7-B826-485D1ED215A6}" srcOrd="0" destOrd="0" presId="urn:microsoft.com/office/officeart/2005/8/layout/bList2"/>
    <dgm:cxn modelId="{FF5C19A4-1AB3-4B85-92D4-5EF71D046F0F}" srcId="{CA7C590C-358A-429D-9A82-B6EAA41296B7}" destId="{1DB068A3-F5AF-41A1-A92E-C34480712874}" srcOrd="2" destOrd="0" parTransId="{21EDEFBA-FF08-46AF-85CA-51C5F568C618}" sibTransId="{1F1DCAE5-A17B-45CA-9127-367B2578901A}"/>
    <dgm:cxn modelId="{C91340AF-FA8C-4AF9-AD25-CC0D740F00AE}" type="presOf" srcId="{B9488C3F-A93C-48F0-9B28-02E95C77A03D}" destId="{ADBE9E35-1845-4FB1-9685-0853EC4BBAC9}" srcOrd="0" destOrd="0" presId="urn:microsoft.com/office/officeart/2005/8/layout/bList2"/>
    <dgm:cxn modelId="{376A5EB9-269C-413E-BEB5-81EE103519BB}" srcId="{CA7C590C-358A-429D-9A82-B6EAA41296B7}" destId="{D27F5722-C307-4331-BAF0-456054C6DCD9}" srcOrd="1" destOrd="0" parTransId="{488E4F8B-3316-40E9-B4A6-B89ECA12E2F0}" sibTransId="{B9488C3F-A93C-48F0-9B28-02E95C77A03D}"/>
    <dgm:cxn modelId="{070668BA-7A05-4C8B-A2FF-E9B374314DF5}" srcId="{D27F5722-C307-4331-BAF0-456054C6DCD9}" destId="{ED1D6C64-9598-4DF1-861E-28FDE89D5AA8}" srcOrd="3" destOrd="0" parTransId="{19A109C6-C9B3-44B1-9036-01BF61ABE5A3}" sibTransId="{5EECF0C9-FCF5-4A30-88D0-C678BF026726}"/>
    <dgm:cxn modelId="{91ED18BF-C9CA-416B-9F9D-DF8DF76D8366}" type="presOf" srcId="{43A0C0D4-3AEB-45D6-AC27-E919AA42035A}" destId="{E9A637D9-1D54-41EF-B73C-97DFE4508512}" srcOrd="0" destOrd="0" presId="urn:microsoft.com/office/officeart/2005/8/layout/bList2"/>
    <dgm:cxn modelId="{F9AB08C2-C7B6-4BF5-B80E-6E6EC727CCB5}" srcId="{D27F5722-C307-4331-BAF0-456054C6DCD9}" destId="{B9533FA5-35B7-40EE-94F3-7B5CDE60D929}" srcOrd="5" destOrd="0" parTransId="{642B066C-DFE3-42B9-A310-CE35EA2F957A}" sibTransId="{BAC88A10-2271-4E3B-A85E-4C7F97A8C4E6}"/>
    <dgm:cxn modelId="{C81642C7-7625-4192-A17D-A45D9347FD3B}" type="presOf" srcId="{E28BA4B7-AE3C-4726-8779-170B8A7239C5}" destId="{524AF323-5B10-4B7D-8702-C2EF5B66FA0F}" srcOrd="0" destOrd="0" presId="urn:microsoft.com/office/officeart/2005/8/layout/bList2"/>
    <dgm:cxn modelId="{DE4C7DCB-202C-4A74-94FC-3656B9B173A2}" type="presOf" srcId="{49E27694-EEBA-4D77-86DB-E15ADB5DB8DD}" destId="{E9A637D9-1D54-41EF-B73C-97DFE4508512}" srcOrd="0" destOrd="6" presId="urn:microsoft.com/office/officeart/2005/8/layout/bList2"/>
    <dgm:cxn modelId="{2B324CCF-1405-4A56-B3C3-6ABBFE4EFCB8}" type="presOf" srcId="{03B4AEEE-3ACA-4ECD-BA79-B9210049DE0D}" destId="{E9A637D9-1D54-41EF-B73C-97DFE4508512}" srcOrd="0" destOrd="2" presId="urn:microsoft.com/office/officeart/2005/8/layout/bList2"/>
    <dgm:cxn modelId="{2A8A2BD2-087D-4B57-BD9C-DA2A1BE53AD2}" srcId="{B6AA4D38-B42D-411F-9113-58557D70C217}" destId="{43A0C0D4-3AEB-45D6-AC27-E919AA42035A}" srcOrd="0" destOrd="0" parTransId="{BFB0A9EF-AC38-4247-A74E-309210754D7B}" sibTransId="{6CA498E1-99A5-4F65-AD98-CA307549C0ED}"/>
    <dgm:cxn modelId="{69C381D8-2254-4B4E-B9BD-A9DB66C9A97F}" type="presOf" srcId="{55234126-7A12-4748-8810-B391A36824E2}" destId="{E9A637D9-1D54-41EF-B73C-97DFE4508512}" srcOrd="0" destOrd="4" presId="urn:microsoft.com/office/officeart/2005/8/layout/bList2"/>
    <dgm:cxn modelId="{40896BDB-11A7-4569-9462-B895FE1CEB16}" type="presOf" srcId="{B672598C-941D-4E8C-A8BD-D0629EB15FAD}" destId="{BA3673AB-F4BD-4DAE-B1F2-6E3D20CAFB4A}" srcOrd="0" destOrd="0" presId="urn:microsoft.com/office/officeart/2005/8/layout/bList2"/>
    <dgm:cxn modelId="{381EE3DB-5324-4C34-B280-A9D60EC6CB07}" type="presOf" srcId="{ED1D6C64-9598-4DF1-861E-28FDE89D5AA8}" destId="{BA3673AB-F4BD-4DAE-B1F2-6E3D20CAFB4A}" srcOrd="0" destOrd="3" presId="urn:microsoft.com/office/officeart/2005/8/layout/bList2"/>
    <dgm:cxn modelId="{B55FA9F6-A8BF-48CF-A916-5E68D65AD8DC}" srcId="{D27F5722-C307-4331-BAF0-456054C6DCD9}" destId="{359FBE51-A618-4605-A8BC-41BD64EA0885}" srcOrd="1" destOrd="0" parTransId="{968FDD2A-1367-4263-BA1F-463292205A88}" sibTransId="{5A6133DC-EB22-468F-A606-CE06C611E8BF}"/>
    <dgm:cxn modelId="{D5EC5FFF-ECAE-4CB3-A991-65F0F07E3875}" type="presOf" srcId="{8F601C76-ED38-446D-A653-71E1F3BEF14A}" destId="{E9A637D9-1D54-41EF-B73C-97DFE4508512}" srcOrd="0" destOrd="3" presId="urn:microsoft.com/office/officeart/2005/8/layout/bList2"/>
    <dgm:cxn modelId="{44265600-7F0C-4440-AFA9-51FEB58CB18F}" type="presParOf" srcId="{9136EB92-FC15-46A7-B826-485D1ED215A6}" destId="{58A91E2C-C821-4025-914D-CE3279D60A17}" srcOrd="0" destOrd="0" presId="urn:microsoft.com/office/officeart/2005/8/layout/bList2"/>
    <dgm:cxn modelId="{17C052FA-32A2-428A-9146-4F87DEC3739C}" type="presParOf" srcId="{58A91E2C-C821-4025-914D-CE3279D60A17}" destId="{E9A637D9-1D54-41EF-B73C-97DFE4508512}" srcOrd="0" destOrd="0" presId="urn:microsoft.com/office/officeart/2005/8/layout/bList2"/>
    <dgm:cxn modelId="{F949618E-1FF9-4C82-BFD0-19FAF6EBB6C5}" type="presParOf" srcId="{58A91E2C-C821-4025-914D-CE3279D60A17}" destId="{7969D5CD-191C-45D5-AD13-3DF6D4DB4A33}" srcOrd="1" destOrd="0" presId="urn:microsoft.com/office/officeart/2005/8/layout/bList2"/>
    <dgm:cxn modelId="{6E008974-9E18-4F8D-B110-C730EC2E692A}" type="presParOf" srcId="{58A91E2C-C821-4025-914D-CE3279D60A17}" destId="{B02D9EEC-54E0-4F9F-A19B-BECD7F9646F5}" srcOrd="2" destOrd="0" presId="urn:microsoft.com/office/officeart/2005/8/layout/bList2"/>
    <dgm:cxn modelId="{B58718B1-4D50-4C7E-8A19-D0955145995B}" type="presParOf" srcId="{58A91E2C-C821-4025-914D-CE3279D60A17}" destId="{AD7F2BE5-2205-424D-98CA-F4F612B7A64D}" srcOrd="3" destOrd="0" presId="urn:microsoft.com/office/officeart/2005/8/layout/bList2"/>
    <dgm:cxn modelId="{F4BF40D7-8429-4300-8BC3-8DE1260DC960}" type="presParOf" srcId="{9136EB92-FC15-46A7-B826-485D1ED215A6}" destId="{015BC2A7-0EDC-4316-89F9-6B3974714581}" srcOrd="1" destOrd="0" presId="urn:microsoft.com/office/officeart/2005/8/layout/bList2"/>
    <dgm:cxn modelId="{56D730FA-4F7F-4EF2-ABB4-30096EA32B18}" type="presParOf" srcId="{9136EB92-FC15-46A7-B826-485D1ED215A6}" destId="{07F8AAF3-BFA4-47B3-A514-0C7F91041603}" srcOrd="2" destOrd="0" presId="urn:microsoft.com/office/officeart/2005/8/layout/bList2"/>
    <dgm:cxn modelId="{BB3B2A31-5376-4756-AA54-FBFDF5CC586C}" type="presParOf" srcId="{07F8AAF3-BFA4-47B3-A514-0C7F91041603}" destId="{BA3673AB-F4BD-4DAE-B1F2-6E3D20CAFB4A}" srcOrd="0" destOrd="0" presId="urn:microsoft.com/office/officeart/2005/8/layout/bList2"/>
    <dgm:cxn modelId="{A1661039-21FC-4C30-A2CB-23240E5508B2}" type="presParOf" srcId="{07F8AAF3-BFA4-47B3-A514-0C7F91041603}" destId="{D7EF558C-7AC9-42F5-9C97-E3C1AB9958D9}" srcOrd="1" destOrd="0" presId="urn:microsoft.com/office/officeart/2005/8/layout/bList2"/>
    <dgm:cxn modelId="{41D9404E-1674-42D8-85DE-80FD9672CEF1}" type="presParOf" srcId="{07F8AAF3-BFA4-47B3-A514-0C7F91041603}" destId="{FEAF4BDD-17B4-4CAC-A653-09BE41CAB235}" srcOrd="2" destOrd="0" presId="urn:microsoft.com/office/officeart/2005/8/layout/bList2"/>
    <dgm:cxn modelId="{685B444C-0E69-4BC9-BA59-7E6C71C8B227}" type="presParOf" srcId="{07F8AAF3-BFA4-47B3-A514-0C7F91041603}" destId="{7CCCF36D-39D0-4641-A119-03ACEC86D64B}" srcOrd="3" destOrd="0" presId="urn:microsoft.com/office/officeart/2005/8/layout/bList2"/>
    <dgm:cxn modelId="{F1CE3523-45A0-4589-ADD5-422551BFE1EE}" type="presParOf" srcId="{9136EB92-FC15-46A7-B826-485D1ED215A6}" destId="{ADBE9E35-1845-4FB1-9685-0853EC4BBAC9}" srcOrd="3" destOrd="0" presId="urn:microsoft.com/office/officeart/2005/8/layout/bList2"/>
    <dgm:cxn modelId="{363ECE1D-F241-491E-9296-723E3EFCAEB0}" type="presParOf" srcId="{9136EB92-FC15-46A7-B826-485D1ED215A6}" destId="{4BA3EED1-98F0-4CCC-BF5F-91E3283A3E64}" srcOrd="4" destOrd="0" presId="urn:microsoft.com/office/officeart/2005/8/layout/bList2"/>
    <dgm:cxn modelId="{A0371A3A-C035-4E5D-93C1-AD048E22BD1E}" type="presParOf" srcId="{4BA3EED1-98F0-4CCC-BF5F-91E3283A3E64}" destId="{524AF323-5B10-4B7D-8702-C2EF5B66FA0F}" srcOrd="0" destOrd="0" presId="urn:microsoft.com/office/officeart/2005/8/layout/bList2"/>
    <dgm:cxn modelId="{5A38942F-8ED6-46DA-99F7-BAE20C933951}" type="presParOf" srcId="{4BA3EED1-98F0-4CCC-BF5F-91E3283A3E64}" destId="{1550DECE-A0B2-4CA5-B9CE-D4A2AEF1473F}" srcOrd="1" destOrd="0" presId="urn:microsoft.com/office/officeart/2005/8/layout/bList2"/>
    <dgm:cxn modelId="{33C2341B-8DC7-4A13-9686-42324FD6532F}" type="presParOf" srcId="{4BA3EED1-98F0-4CCC-BF5F-91E3283A3E64}" destId="{8F6153BF-DECD-46CC-8ECA-A58447293D2D}" srcOrd="2" destOrd="0" presId="urn:microsoft.com/office/officeart/2005/8/layout/bList2"/>
    <dgm:cxn modelId="{10D95E7B-8334-4CDA-9D27-366CFEEF0964}" type="presParOf" srcId="{4BA3EED1-98F0-4CCC-BF5F-91E3283A3E64}" destId="{68A8219B-DEBF-47DC-9C47-FD896DC72020}"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A8DFC9-E2A3-4566-BEC7-06D3191F0375}"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F2D5E1D5-AE35-405A-BB0C-98294BBBC0A7}">
      <dgm:prSet phldrT="[Text]"/>
      <dgm:spPr/>
      <dgm:t>
        <a:bodyPr/>
        <a:lstStyle/>
        <a:p>
          <a:r>
            <a:rPr lang="en-US"/>
            <a:t>Territorial  needs</a:t>
          </a:r>
        </a:p>
      </dgm:t>
    </dgm:pt>
    <dgm:pt modelId="{30E84D53-D92B-4E80-BD77-0E12AC97FB61}" type="parTrans" cxnId="{BACF0046-2AEB-4B1C-9A56-0913A21AF118}">
      <dgm:prSet/>
      <dgm:spPr/>
      <dgm:t>
        <a:bodyPr/>
        <a:lstStyle/>
        <a:p>
          <a:endParaRPr lang="en-US"/>
        </a:p>
      </dgm:t>
    </dgm:pt>
    <dgm:pt modelId="{DA2C0FF8-545C-424B-B491-C5D4994B7F25}" type="sibTrans" cxnId="{BACF0046-2AEB-4B1C-9A56-0913A21AF118}">
      <dgm:prSet/>
      <dgm:spPr/>
      <dgm:t>
        <a:bodyPr/>
        <a:lstStyle/>
        <a:p>
          <a:endParaRPr lang="en-US"/>
        </a:p>
      </dgm:t>
    </dgm:pt>
    <dgm:pt modelId="{69162D2F-C69D-4191-8F06-57F0C3A8F2D9}">
      <dgm:prSet phldrT="[Text]"/>
      <dgm:spPr/>
      <dgm:t>
        <a:bodyPr/>
        <a:lstStyle/>
        <a:p>
          <a:r>
            <a:rPr lang="en-US"/>
            <a:t>Programme specific objectives</a:t>
          </a:r>
        </a:p>
      </dgm:t>
    </dgm:pt>
    <dgm:pt modelId="{7D845FCA-52A9-4859-8450-8255175F2285}" type="parTrans" cxnId="{0ED5CCBD-5A1B-423C-87F4-04B27B81E3F4}">
      <dgm:prSet/>
      <dgm:spPr/>
      <dgm:t>
        <a:bodyPr/>
        <a:lstStyle/>
        <a:p>
          <a:endParaRPr lang="en-US"/>
        </a:p>
      </dgm:t>
    </dgm:pt>
    <dgm:pt modelId="{34C627EF-D89B-451A-979F-3C11C3BE366E}" type="sibTrans" cxnId="{0ED5CCBD-5A1B-423C-87F4-04B27B81E3F4}">
      <dgm:prSet/>
      <dgm:spPr/>
      <dgm:t>
        <a:bodyPr/>
        <a:lstStyle/>
        <a:p>
          <a:endParaRPr lang="en-US"/>
        </a:p>
      </dgm:t>
    </dgm:pt>
    <dgm:pt modelId="{534E316B-7415-482F-873E-17448E7D85C4}">
      <dgm:prSet phldrT="[Text]"/>
      <dgm:spPr/>
      <dgm:t>
        <a:bodyPr/>
        <a:lstStyle/>
        <a:p>
          <a:r>
            <a:rPr lang="en-US"/>
            <a:t>Types of actions</a:t>
          </a:r>
        </a:p>
      </dgm:t>
    </dgm:pt>
    <dgm:pt modelId="{1D881578-1A55-4C6E-8700-AB633F2023F8}" type="parTrans" cxnId="{5171498E-2FC5-4C1D-B670-17B8FEDC444E}">
      <dgm:prSet/>
      <dgm:spPr/>
      <dgm:t>
        <a:bodyPr/>
        <a:lstStyle/>
        <a:p>
          <a:endParaRPr lang="en-US"/>
        </a:p>
      </dgm:t>
    </dgm:pt>
    <dgm:pt modelId="{D140B150-DC07-4BA4-92C4-C5DCCCD3BC29}" type="sibTrans" cxnId="{5171498E-2FC5-4C1D-B670-17B8FEDC444E}">
      <dgm:prSet/>
      <dgm:spPr/>
      <dgm:t>
        <a:bodyPr/>
        <a:lstStyle/>
        <a:p>
          <a:endParaRPr lang="en-US"/>
        </a:p>
      </dgm:t>
    </dgm:pt>
    <dgm:pt modelId="{1EA2E6D1-45E2-4C5B-A2A8-BBCF6D1A3D07}">
      <dgm:prSet/>
      <dgm:spPr/>
      <dgm:t>
        <a:bodyPr/>
        <a:lstStyle/>
        <a:p>
          <a:r>
            <a:rPr lang="en-US"/>
            <a:t>Output indicators</a:t>
          </a:r>
        </a:p>
      </dgm:t>
    </dgm:pt>
    <dgm:pt modelId="{A8E34280-DABA-4826-B78D-BDC233488D9D}" type="parTrans" cxnId="{97527708-1C57-4F8F-8EED-BB0D48C7F6CF}">
      <dgm:prSet/>
      <dgm:spPr/>
      <dgm:t>
        <a:bodyPr/>
        <a:lstStyle/>
        <a:p>
          <a:endParaRPr lang="en-US"/>
        </a:p>
      </dgm:t>
    </dgm:pt>
    <dgm:pt modelId="{8DE87803-6670-4148-AE98-EB014528E770}" type="sibTrans" cxnId="{97527708-1C57-4F8F-8EED-BB0D48C7F6CF}">
      <dgm:prSet/>
      <dgm:spPr/>
      <dgm:t>
        <a:bodyPr/>
        <a:lstStyle/>
        <a:p>
          <a:endParaRPr lang="en-US"/>
        </a:p>
      </dgm:t>
    </dgm:pt>
    <dgm:pt modelId="{0E1DEC19-5891-473A-98DE-43362DD7BBA7}">
      <dgm:prSet/>
      <dgm:spPr/>
      <dgm:t>
        <a:bodyPr/>
        <a:lstStyle/>
        <a:p>
          <a:endParaRPr lang="en-US"/>
        </a:p>
      </dgm:t>
    </dgm:pt>
    <dgm:pt modelId="{70FA26F3-5783-41A3-A534-81816E5F90D7}" type="parTrans" cxnId="{853717F7-6D84-4976-A88E-3B35E5AC003D}">
      <dgm:prSet/>
      <dgm:spPr/>
      <dgm:t>
        <a:bodyPr/>
        <a:lstStyle/>
        <a:p>
          <a:endParaRPr lang="en-US"/>
        </a:p>
      </dgm:t>
    </dgm:pt>
    <dgm:pt modelId="{83BA677C-8123-41B2-9D55-04684D84C560}" type="sibTrans" cxnId="{853717F7-6D84-4976-A88E-3B35E5AC003D}">
      <dgm:prSet/>
      <dgm:spPr/>
      <dgm:t>
        <a:bodyPr/>
        <a:lstStyle/>
        <a:p>
          <a:endParaRPr lang="en-US"/>
        </a:p>
      </dgm:t>
    </dgm:pt>
    <dgm:pt modelId="{C201C366-59F9-466B-B5A5-FA4C46DEC93B}">
      <dgm:prSet/>
      <dgm:spPr/>
      <dgm:t>
        <a:bodyPr/>
        <a:lstStyle/>
        <a:p>
          <a:r>
            <a:rPr lang="en-US"/>
            <a:t>Result Indicators</a:t>
          </a:r>
        </a:p>
      </dgm:t>
    </dgm:pt>
    <dgm:pt modelId="{5539C424-AC96-4389-9C36-208E4F5A1D9D}" type="parTrans" cxnId="{C8159FA6-8226-4AE1-9645-5430CD6B8EC9}">
      <dgm:prSet/>
      <dgm:spPr/>
      <dgm:t>
        <a:bodyPr/>
        <a:lstStyle/>
        <a:p>
          <a:endParaRPr lang="en-US"/>
        </a:p>
      </dgm:t>
    </dgm:pt>
    <dgm:pt modelId="{DA05E4BA-8589-4C4E-AFC7-B08678A84420}" type="sibTrans" cxnId="{C8159FA6-8226-4AE1-9645-5430CD6B8EC9}">
      <dgm:prSet/>
      <dgm:spPr/>
      <dgm:t>
        <a:bodyPr/>
        <a:lstStyle/>
        <a:p>
          <a:endParaRPr lang="en-US"/>
        </a:p>
      </dgm:t>
    </dgm:pt>
    <dgm:pt modelId="{DAC35094-C4F5-4EE7-8C51-9D88B9A11EFD}" type="pres">
      <dgm:prSet presAssocID="{CEA8DFC9-E2A3-4566-BEC7-06D3191F0375}" presName="rootnode" presStyleCnt="0">
        <dgm:presLayoutVars>
          <dgm:chMax/>
          <dgm:chPref/>
          <dgm:dir/>
          <dgm:animLvl val="lvl"/>
        </dgm:presLayoutVars>
      </dgm:prSet>
      <dgm:spPr/>
    </dgm:pt>
    <dgm:pt modelId="{D698C0B9-2350-4F9C-8516-6A6D2BFEF4AD}" type="pres">
      <dgm:prSet presAssocID="{F2D5E1D5-AE35-405A-BB0C-98294BBBC0A7}" presName="composite" presStyleCnt="0"/>
      <dgm:spPr/>
    </dgm:pt>
    <dgm:pt modelId="{A28B4EC5-4DBC-43E6-8A43-0D9965C79E6A}" type="pres">
      <dgm:prSet presAssocID="{F2D5E1D5-AE35-405A-BB0C-98294BBBC0A7}" presName="bentUpArrow1" presStyleLbl="alignImgPlace1" presStyleIdx="0" presStyleCnt="4" custLinFactX="-39459" custLinFactNeighborX="-100000" custLinFactNeighborY="-12404"/>
      <dgm:spPr/>
    </dgm:pt>
    <dgm:pt modelId="{9DDE212B-30C5-4DB7-9C94-E37C5B5F9627}" type="pres">
      <dgm:prSet presAssocID="{F2D5E1D5-AE35-405A-BB0C-98294BBBC0A7}" presName="ParentText" presStyleLbl="node1" presStyleIdx="0" presStyleCnt="5" custScaleX="154447" custScaleY="95562" custLinFactX="-25997" custLinFactNeighborX="-100000" custLinFactNeighborY="-2559">
        <dgm:presLayoutVars>
          <dgm:chMax val="1"/>
          <dgm:chPref val="1"/>
          <dgm:bulletEnabled val="1"/>
        </dgm:presLayoutVars>
      </dgm:prSet>
      <dgm:spPr/>
    </dgm:pt>
    <dgm:pt modelId="{5FC2447B-F081-4274-9F9A-41C0FDBE1C01}" type="pres">
      <dgm:prSet presAssocID="{F2D5E1D5-AE35-405A-BB0C-98294BBBC0A7}" presName="ChildText" presStyleLbl="revTx" presStyleIdx="0" presStyleCnt="4">
        <dgm:presLayoutVars>
          <dgm:chMax val="0"/>
          <dgm:chPref val="0"/>
          <dgm:bulletEnabled val="1"/>
        </dgm:presLayoutVars>
      </dgm:prSet>
      <dgm:spPr/>
    </dgm:pt>
    <dgm:pt modelId="{FAF68D99-A04B-448A-B774-BFCFB04153AE}" type="pres">
      <dgm:prSet presAssocID="{DA2C0FF8-545C-424B-B491-C5D4994B7F25}" presName="sibTrans" presStyleCnt="0"/>
      <dgm:spPr/>
    </dgm:pt>
    <dgm:pt modelId="{39D9B4A4-3C76-4E29-8F0F-ADFC26C22EAE}" type="pres">
      <dgm:prSet presAssocID="{69162D2F-C69D-4191-8F06-57F0C3A8F2D9}" presName="composite" presStyleCnt="0"/>
      <dgm:spPr/>
    </dgm:pt>
    <dgm:pt modelId="{FD784452-0B9B-4B03-9350-05A917485979}" type="pres">
      <dgm:prSet presAssocID="{69162D2F-C69D-4191-8F06-57F0C3A8F2D9}" presName="bentUpArrow1" presStyleLbl="alignImgPlace1" presStyleIdx="1" presStyleCnt="4" custLinFactX="-4594" custLinFactNeighborX="-100000" custLinFactNeighborY="-17365"/>
      <dgm:spPr/>
    </dgm:pt>
    <dgm:pt modelId="{BCB4D95B-2B22-4EFD-8F18-3A50F8FE5F2C}" type="pres">
      <dgm:prSet presAssocID="{69162D2F-C69D-4191-8F06-57F0C3A8F2D9}" presName="ParentText" presStyleLbl="node1" presStyleIdx="1" presStyleCnt="5" custScaleX="200141" custScaleY="98893" custLinFactNeighborX="-75681" custLinFactNeighborY="-10527">
        <dgm:presLayoutVars>
          <dgm:chMax val="1"/>
          <dgm:chPref val="1"/>
          <dgm:bulletEnabled val="1"/>
        </dgm:presLayoutVars>
      </dgm:prSet>
      <dgm:spPr/>
    </dgm:pt>
    <dgm:pt modelId="{935EFDCE-8E09-4E81-AB2F-7D3F3BC45D4C}" type="pres">
      <dgm:prSet presAssocID="{69162D2F-C69D-4191-8F06-57F0C3A8F2D9}" presName="ChildText" presStyleLbl="revTx" presStyleIdx="1" presStyleCnt="4">
        <dgm:presLayoutVars>
          <dgm:chMax val="0"/>
          <dgm:chPref val="0"/>
          <dgm:bulletEnabled val="1"/>
        </dgm:presLayoutVars>
      </dgm:prSet>
      <dgm:spPr/>
    </dgm:pt>
    <dgm:pt modelId="{19232719-C12A-4FFD-B4B1-CFCA31733F83}" type="pres">
      <dgm:prSet presAssocID="{34C627EF-D89B-451A-979F-3C11C3BE366E}" presName="sibTrans" presStyleCnt="0"/>
      <dgm:spPr/>
    </dgm:pt>
    <dgm:pt modelId="{A592136D-9A51-4CD7-99CF-397F5D765080}" type="pres">
      <dgm:prSet presAssocID="{534E316B-7415-482F-873E-17448E7D85C4}" presName="composite" presStyleCnt="0"/>
      <dgm:spPr/>
    </dgm:pt>
    <dgm:pt modelId="{C6D6B56B-7623-43D4-8087-26CD64B0F693}" type="pres">
      <dgm:prSet presAssocID="{534E316B-7415-482F-873E-17448E7D85C4}" presName="bentUpArrow1" presStyleLbl="alignImgPlace1" presStyleIdx="2" presStyleCnt="4" custLinFactNeighborX="-77356" custLinFactNeighborY="-7442"/>
      <dgm:spPr/>
    </dgm:pt>
    <dgm:pt modelId="{890CEC74-B707-4859-BD17-098A3ACD841C}" type="pres">
      <dgm:prSet presAssocID="{534E316B-7415-482F-873E-17448E7D85C4}" presName="ParentText" presStyleLbl="node1" presStyleIdx="2" presStyleCnt="5" custScaleX="195491" custScaleY="86265" custLinFactNeighborX="-40119" custLinFactNeighborY="-6840">
        <dgm:presLayoutVars>
          <dgm:chMax val="1"/>
          <dgm:chPref val="1"/>
          <dgm:bulletEnabled val="1"/>
        </dgm:presLayoutVars>
      </dgm:prSet>
      <dgm:spPr/>
    </dgm:pt>
    <dgm:pt modelId="{C6E1EA3B-CEEB-4534-9D41-A5374A16CD0D}" type="pres">
      <dgm:prSet presAssocID="{534E316B-7415-482F-873E-17448E7D85C4}" presName="ChildText" presStyleLbl="revTx" presStyleIdx="2" presStyleCnt="4">
        <dgm:presLayoutVars>
          <dgm:chMax val="0"/>
          <dgm:chPref val="0"/>
          <dgm:bulletEnabled val="1"/>
        </dgm:presLayoutVars>
      </dgm:prSet>
      <dgm:spPr/>
    </dgm:pt>
    <dgm:pt modelId="{0DA4FEE6-983D-448B-A308-8D6C9E94A6B8}" type="pres">
      <dgm:prSet presAssocID="{D140B150-DC07-4BA4-92C4-C5DCCCD3BC29}" presName="sibTrans" presStyleCnt="0"/>
      <dgm:spPr/>
    </dgm:pt>
    <dgm:pt modelId="{8F20B643-A8EE-4384-BC7E-B7B2C307489B}" type="pres">
      <dgm:prSet presAssocID="{1EA2E6D1-45E2-4C5B-A2A8-BBCF6D1A3D07}" presName="composite" presStyleCnt="0"/>
      <dgm:spPr/>
    </dgm:pt>
    <dgm:pt modelId="{A227DBEF-ED06-4394-B2EA-662271E87FFE}" type="pres">
      <dgm:prSet presAssocID="{1EA2E6D1-45E2-4C5B-A2A8-BBCF6D1A3D07}" presName="bentUpArrow1" presStyleLbl="alignImgPlace1" presStyleIdx="3" presStyleCnt="4"/>
      <dgm:spPr/>
    </dgm:pt>
    <dgm:pt modelId="{15F5D1AD-2BAD-42F9-A11E-216C608DD750}" type="pres">
      <dgm:prSet presAssocID="{1EA2E6D1-45E2-4C5B-A2A8-BBCF6D1A3D07}" presName="ParentText" presStyleLbl="node1" presStyleIdx="3" presStyleCnt="5" custScaleX="133174" custScaleY="100602" custLinFactNeighborX="-18558" custLinFactNeighborY="-13943">
        <dgm:presLayoutVars>
          <dgm:chMax val="1"/>
          <dgm:chPref val="1"/>
          <dgm:bulletEnabled val="1"/>
        </dgm:presLayoutVars>
      </dgm:prSet>
      <dgm:spPr/>
    </dgm:pt>
    <dgm:pt modelId="{FA7D0070-171C-4A35-A0F2-C56E26431220}" type="pres">
      <dgm:prSet presAssocID="{1EA2E6D1-45E2-4C5B-A2A8-BBCF6D1A3D07}" presName="ChildText" presStyleLbl="revTx" presStyleIdx="3" presStyleCnt="4">
        <dgm:presLayoutVars>
          <dgm:chMax val="0"/>
          <dgm:chPref val="0"/>
          <dgm:bulletEnabled val="1"/>
        </dgm:presLayoutVars>
      </dgm:prSet>
      <dgm:spPr/>
    </dgm:pt>
    <dgm:pt modelId="{479AAE9B-4EAC-4165-AF72-1DD5AE36AF07}" type="pres">
      <dgm:prSet presAssocID="{8DE87803-6670-4148-AE98-EB014528E770}" presName="sibTrans" presStyleCnt="0"/>
      <dgm:spPr/>
    </dgm:pt>
    <dgm:pt modelId="{AA1DEB43-7FC0-4972-9A5B-22DEDC92FA44}" type="pres">
      <dgm:prSet presAssocID="{C201C366-59F9-466B-B5A5-FA4C46DEC93B}" presName="composite" presStyleCnt="0"/>
      <dgm:spPr/>
    </dgm:pt>
    <dgm:pt modelId="{9ABB0C04-6759-4D71-B2B6-E3CF42387C91}" type="pres">
      <dgm:prSet presAssocID="{C201C366-59F9-466B-B5A5-FA4C46DEC93B}" presName="ParentText" presStyleLbl="node1" presStyleIdx="4" presStyleCnt="5" custScaleX="178211" custScaleY="106667">
        <dgm:presLayoutVars>
          <dgm:chMax val="1"/>
          <dgm:chPref val="1"/>
          <dgm:bulletEnabled val="1"/>
        </dgm:presLayoutVars>
      </dgm:prSet>
      <dgm:spPr/>
    </dgm:pt>
  </dgm:ptLst>
  <dgm:cxnLst>
    <dgm:cxn modelId="{97527708-1C57-4F8F-8EED-BB0D48C7F6CF}" srcId="{CEA8DFC9-E2A3-4566-BEC7-06D3191F0375}" destId="{1EA2E6D1-45E2-4C5B-A2A8-BBCF6D1A3D07}" srcOrd="3" destOrd="0" parTransId="{A8E34280-DABA-4826-B78D-BDC233488D9D}" sibTransId="{8DE87803-6670-4148-AE98-EB014528E770}"/>
    <dgm:cxn modelId="{C54E7124-08AD-45CE-9564-5480314435CC}" type="presOf" srcId="{534E316B-7415-482F-873E-17448E7D85C4}" destId="{890CEC74-B707-4859-BD17-098A3ACD841C}" srcOrd="0" destOrd="0" presId="urn:microsoft.com/office/officeart/2005/8/layout/StepDownProcess"/>
    <dgm:cxn modelId="{BACF0046-2AEB-4B1C-9A56-0913A21AF118}" srcId="{CEA8DFC9-E2A3-4566-BEC7-06D3191F0375}" destId="{F2D5E1D5-AE35-405A-BB0C-98294BBBC0A7}" srcOrd="0" destOrd="0" parTransId="{30E84D53-D92B-4E80-BD77-0E12AC97FB61}" sibTransId="{DA2C0FF8-545C-424B-B491-C5D4994B7F25}"/>
    <dgm:cxn modelId="{E4F34646-3598-4155-AD41-768C48E471BE}" type="presOf" srcId="{C201C366-59F9-466B-B5A5-FA4C46DEC93B}" destId="{9ABB0C04-6759-4D71-B2B6-E3CF42387C91}" srcOrd="0" destOrd="0" presId="urn:microsoft.com/office/officeart/2005/8/layout/StepDownProcess"/>
    <dgm:cxn modelId="{0359726E-C99C-41D7-86E3-52D62D666066}" type="presOf" srcId="{F2D5E1D5-AE35-405A-BB0C-98294BBBC0A7}" destId="{9DDE212B-30C5-4DB7-9C94-E37C5B5F9627}" srcOrd="0" destOrd="0" presId="urn:microsoft.com/office/officeart/2005/8/layout/StepDownProcess"/>
    <dgm:cxn modelId="{F3E97A86-0B07-43CB-A0F1-1539799C9CF3}" type="presOf" srcId="{69162D2F-C69D-4191-8F06-57F0C3A8F2D9}" destId="{BCB4D95B-2B22-4EFD-8F18-3A50F8FE5F2C}" srcOrd="0" destOrd="0" presId="urn:microsoft.com/office/officeart/2005/8/layout/StepDownProcess"/>
    <dgm:cxn modelId="{5171498E-2FC5-4C1D-B670-17B8FEDC444E}" srcId="{CEA8DFC9-E2A3-4566-BEC7-06D3191F0375}" destId="{534E316B-7415-482F-873E-17448E7D85C4}" srcOrd="2" destOrd="0" parTransId="{1D881578-1A55-4C6E-8700-AB633F2023F8}" sibTransId="{D140B150-DC07-4BA4-92C4-C5DCCCD3BC29}"/>
    <dgm:cxn modelId="{9C8D6691-D883-4599-BD78-EE6AE095B59D}" type="presOf" srcId="{0E1DEC19-5891-473A-98DE-43362DD7BBA7}" destId="{FA7D0070-171C-4A35-A0F2-C56E26431220}" srcOrd="0" destOrd="0" presId="urn:microsoft.com/office/officeart/2005/8/layout/StepDownProcess"/>
    <dgm:cxn modelId="{C8159FA6-8226-4AE1-9645-5430CD6B8EC9}" srcId="{CEA8DFC9-E2A3-4566-BEC7-06D3191F0375}" destId="{C201C366-59F9-466B-B5A5-FA4C46DEC93B}" srcOrd="4" destOrd="0" parTransId="{5539C424-AC96-4389-9C36-208E4F5A1D9D}" sibTransId="{DA05E4BA-8589-4C4E-AFC7-B08678A84420}"/>
    <dgm:cxn modelId="{0ED5CCBD-5A1B-423C-87F4-04B27B81E3F4}" srcId="{CEA8DFC9-E2A3-4566-BEC7-06D3191F0375}" destId="{69162D2F-C69D-4191-8F06-57F0C3A8F2D9}" srcOrd="1" destOrd="0" parTransId="{7D845FCA-52A9-4859-8450-8255175F2285}" sibTransId="{34C627EF-D89B-451A-979F-3C11C3BE366E}"/>
    <dgm:cxn modelId="{CFBA8BCE-7ABC-47B0-8D85-DE5B1B21BE42}" type="presOf" srcId="{1EA2E6D1-45E2-4C5B-A2A8-BBCF6D1A3D07}" destId="{15F5D1AD-2BAD-42F9-A11E-216C608DD750}" srcOrd="0" destOrd="0" presId="urn:microsoft.com/office/officeart/2005/8/layout/StepDownProcess"/>
    <dgm:cxn modelId="{78D2B0E0-5DAE-4FA1-B097-6D80418FBB50}" type="presOf" srcId="{CEA8DFC9-E2A3-4566-BEC7-06D3191F0375}" destId="{DAC35094-C4F5-4EE7-8C51-9D88B9A11EFD}" srcOrd="0" destOrd="0" presId="urn:microsoft.com/office/officeart/2005/8/layout/StepDownProcess"/>
    <dgm:cxn modelId="{853717F7-6D84-4976-A88E-3B35E5AC003D}" srcId="{1EA2E6D1-45E2-4C5B-A2A8-BBCF6D1A3D07}" destId="{0E1DEC19-5891-473A-98DE-43362DD7BBA7}" srcOrd="0" destOrd="0" parTransId="{70FA26F3-5783-41A3-A534-81816E5F90D7}" sibTransId="{83BA677C-8123-41B2-9D55-04684D84C560}"/>
    <dgm:cxn modelId="{0ADD5753-7A8E-4FBC-BF85-293A8501E9D0}" type="presParOf" srcId="{DAC35094-C4F5-4EE7-8C51-9D88B9A11EFD}" destId="{D698C0B9-2350-4F9C-8516-6A6D2BFEF4AD}" srcOrd="0" destOrd="0" presId="urn:microsoft.com/office/officeart/2005/8/layout/StepDownProcess"/>
    <dgm:cxn modelId="{67A7713D-B0C7-4286-8B43-CC6F4E0C7B47}" type="presParOf" srcId="{D698C0B9-2350-4F9C-8516-6A6D2BFEF4AD}" destId="{A28B4EC5-4DBC-43E6-8A43-0D9965C79E6A}" srcOrd="0" destOrd="0" presId="urn:microsoft.com/office/officeart/2005/8/layout/StepDownProcess"/>
    <dgm:cxn modelId="{C6463E32-8960-438B-8195-E4118628746B}" type="presParOf" srcId="{D698C0B9-2350-4F9C-8516-6A6D2BFEF4AD}" destId="{9DDE212B-30C5-4DB7-9C94-E37C5B5F9627}" srcOrd="1" destOrd="0" presId="urn:microsoft.com/office/officeart/2005/8/layout/StepDownProcess"/>
    <dgm:cxn modelId="{EB5AE0FC-36C5-455F-839C-AD6413CAA85C}" type="presParOf" srcId="{D698C0B9-2350-4F9C-8516-6A6D2BFEF4AD}" destId="{5FC2447B-F081-4274-9F9A-41C0FDBE1C01}" srcOrd="2" destOrd="0" presId="urn:microsoft.com/office/officeart/2005/8/layout/StepDownProcess"/>
    <dgm:cxn modelId="{603D93F0-C2A4-4F41-B6DE-181273294A85}" type="presParOf" srcId="{DAC35094-C4F5-4EE7-8C51-9D88B9A11EFD}" destId="{FAF68D99-A04B-448A-B774-BFCFB04153AE}" srcOrd="1" destOrd="0" presId="urn:microsoft.com/office/officeart/2005/8/layout/StepDownProcess"/>
    <dgm:cxn modelId="{07FE5CAE-7D3C-4AE6-A012-C52F76A70203}" type="presParOf" srcId="{DAC35094-C4F5-4EE7-8C51-9D88B9A11EFD}" destId="{39D9B4A4-3C76-4E29-8F0F-ADFC26C22EAE}" srcOrd="2" destOrd="0" presId="urn:microsoft.com/office/officeart/2005/8/layout/StepDownProcess"/>
    <dgm:cxn modelId="{E64304ED-D2B0-487B-A6AF-F08DAB5577DB}" type="presParOf" srcId="{39D9B4A4-3C76-4E29-8F0F-ADFC26C22EAE}" destId="{FD784452-0B9B-4B03-9350-05A917485979}" srcOrd="0" destOrd="0" presId="urn:microsoft.com/office/officeart/2005/8/layout/StepDownProcess"/>
    <dgm:cxn modelId="{134B61CA-7761-405C-A8CE-D2636634A1AA}" type="presParOf" srcId="{39D9B4A4-3C76-4E29-8F0F-ADFC26C22EAE}" destId="{BCB4D95B-2B22-4EFD-8F18-3A50F8FE5F2C}" srcOrd="1" destOrd="0" presId="urn:microsoft.com/office/officeart/2005/8/layout/StepDownProcess"/>
    <dgm:cxn modelId="{28605B10-DB5B-4B16-A511-DF1AB9D455D8}" type="presParOf" srcId="{39D9B4A4-3C76-4E29-8F0F-ADFC26C22EAE}" destId="{935EFDCE-8E09-4E81-AB2F-7D3F3BC45D4C}" srcOrd="2" destOrd="0" presId="urn:microsoft.com/office/officeart/2005/8/layout/StepDownProcess"/>
    <dgm:cxn modelId="{7C6CBCFC-AB92-4DED-A53F-6F20643DE06F}" type="presParOf" srcId="{DAC35094-C4F5-4EE7-8C51-9D88B9A11EFD}" destId="{19232719-C12A-4FFD-B4B1-CFCA31733F83}" srcOrd="3" destOrd="0" presId="urn:microsoft.com/office/officeart/2005/8/layout/StepDownProcess"/>
    <dgm:cxn modelId="{51D71D3E-80DD-40F8-875B-C07DDD13F415}" type="presParOf" srcId="{DAC35094-C4F5-4EE7-8C51-9D88B9A11EFD}" destId="{A592136D-9A51-4CD7-99CF-397F5D765080}" srcOrd="4" destOrd="0" presId="urn:microsoft.com/office/officeart/2005/8/layout/StepDownProcess"/>
    <dgm:cxn modelId="{BB026C48-FA3A-4A5A-AC1E-5CF6A15D25AB}" type="presParOf" srcId="{A592136D-9A51-4CD7-99CF-397F5D765080}" destId="{C6D6B56B-7623-43D4-8087-26CD64B0F693}" srcOrd="0" destOrd="0" presId="urn:microsoft.com/office/officeart/2005/8/layout/StepDownProcess"/>
    <dgm:cxn modelId="{B1CF8B83-41AB-4574-9FC1-F5B11EE2DB28}" type="presParOf" srcId="{A592136D-9A51-4CD7-99CF-397F5D765080}" destId="{890CEC74-B707-4859-BD17-098A3ACD841C}" srcOrd="1" destOrd="0" presId="urn:microsoft.com/office/officeart/2005/8/layout/StepDownProcess"/>
    <dgm:cxn modelId="{EA9A9C5A-7E0B-4CE1-9CE4-A52098342C40}" type="presParOf" srcId="{A592136D-9A51-4CD7-99CF-397F5D765080}" destId="{C6E1EA3B-CEEB-4534-9D41-A5374A16CD0D}" srcOrd="2" destOrd="0" presId="urn:microsoft.com/office/officeart/2005/8/layout/StepDownProcess"/>
    <dgm:cxn modelId="{5FDA0BA3-6A5B-47AF-8226-3B25E9648CAA}" type="presParOf" srcId="{DAC35094-C4F5-4EE7-8C51-9D88B9A11EFD}" destId="{0DA4FEE6-983D-448B-A308-8D6C9E94A6B8}" srcOrd="5" destOrd="0" presId="urn:microsoft.com/office/officeart/2005/8/layout/StepDownProcess"/>
    <dgm:cxn modelId="{A5D2DEFD-5467-48FB-9133-54326414A894}" type="presParOf" srcId="{DAC35094-C4F5-4EE7-8C51-9D88B9A11EFD}" destId="{8F20B643-A8EE-4384-BC7E-B7B2C307489B}" srcOrd="6" destOrd="0" presId="urn:microsoft.com/office/officeart/2005/8/layout/StepDownProcess"/>
    <dgm:cxn modelId="{580801C2-02FE-4A29-9A88-9D0182DC8EBF}" type="presParOf" srcId="{8F20B643-A8EE-4384-BC7E-B7B2C307489B}" destId="{A227DBEF-ED06-4394-B2EA-662271E87FFE}" srcOrd="0" destOrd="0" presId="urn:microsoft.com/office/officeart/2005/8/layout/StepDownProcess"/>
    <dgm:cxn modelId="{7567B8F1-AFA3-40E7-A381-3BE9DD8AFB25}" type="presParOf" srcId="{8F20B643-A8EE-4384-BC7E-B7B2C307489B}" destId="{15F5D1AD-2BAD-42F9-A11E-216C608DD750}" srcOrd="1" destOrd="0" presId="urn:microsoft.com/office/officeart/2005/8/layout/StepDownProcess"/>
    <dgm:cxn modelId="{181F45A4-B563-45FA-BCCC-4AB59882D8E6}" type="presParOf" srcId="{8F20B643-A8EE-4384-BC7E-B7B2C307489B}" destId="{FA7D0070-171C-4A35-A0F2-C56E26431220}" srcOrd="2" destOrd="0" presId="urn:microsoft.com/office/officeart/2005/8/layout/StepDownProcess"/>
    <dgm:cxn modelId="{E9B900A2-CD01-4E7B-9546-5C7B4148E92F}" type="presParOf" srcId="{DAC35094-C4F5-4EE7-8C51-9D88B9A11EFD}" destId="{479AAE9B-4EAC-4165-AF72-1DD5AE36AF07}" srcOrd="7" destOrd="0" presId="urn:microsoft.com/office/officeart/2005/8/layout/StepDownProcess"/>
    <dgm:cxn modelId="{83728526-7B9C-4366-8C17-0B94350CBB96}" type="presParOf" srcId="{DAC35094-C4F5-4EE7-8C51-9D88B9A11EFD}" destId="{AA1DEB43-7FC0-4972-9A5B-22DEDC92FA44}" srcOrd="8" destOrd="0" presId="urn:microsoft.com/office/officeart/2005/8/layout/StepDownProcess"/>
    <dgm:cxn modelId="{88EC5E79-A6F4-4276-B203-DC8BA4A238D6}" type="presParOf" srcId="{AA1DEB43-7FC0-4972-9A5B-22DEDC92FA44}" destId="{9ABB0C04-6759-4D71-B2B6-E3CF42387C91}"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A8DFC9-E2A3-4566-BEC7-06D3191F0375}"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534E316B-7415-482F-873E-17448E7D85C4}">
      <dgm:prSet phldrT="[Text]"/>
      <dgm:spPr/>
      <dgm:t>
        <a:bodyPr/>
        <a:lstStyle/>
        <a:p>
          <a:r>
            <a:rPr lang="en-US" dirty="0"/>
            <a:t>Activities</a:t>
          </a:r>
        </a:p>
      </dgm:t>
    </dgm:pt>
    <dgm:pt modelId="{1D881578-1A55-4C6E-8700-AB633F2023F8}" type="parTrans" cxnId="{5171498E-2FC5-4C1D-B670-17B8FEDC444E}">
      <dgm:prSet/>
      <dgm:spPr/>
      <dgm:t>
        <a:bodyPr/>
        <a:lstStyle/>
        <a:p>
          <a:endParaRPr lang="en-US"/>
        </a:p>
      </dgm:t>
    </dgm:pt>
    <dgm:pt modelId="{D140B150-DC07-4BA4-92C4-C5DCCCD3BC29}" type="sibTrans" cxnId="{5171498E-2FC5-4C1D-B670-17B8FEDC444E}">
      <dgm:prSet/>
      <dgm:spPr/>
      <dgm:t>
        <a:bodyPr/>
        <a:lstStyle/>
        <a:p>
          <a:endParaRPr lang="en-US"/>
        </a:p>
      </dgm:t>
    </dgm:pt>
    <dgm:pt modelId="{1EA2E6D1-45E2-4C5B-A2A8-BBCF6D1A3D07}">
      <dgm:prSet/>
      <dgm:spPr/>
      <dgm:t>
        <a:bodyPr/>
        <a:lstStyle/>
        <a:p>
          <a:r>
            <a:rPr lang="en-US" dirty="0"/>
            <a:t>Output/s</a:t>
          </a:r>
        </a:p>
      </dgm:t>
    </dgm:pt>
    <dgm:pt modelId="{A8E34280-DABA-4826-B78D-BDC233488D9D}" type="parTrans" cxnId="{97527708-1C57-4F8F-8EED-BB0D48C7F6CF}">
      <dgm:prSet/>
      <dgm:spPr/>
      <dgm:t>
        <a:bodyPr/>
        <a:lstStyle/>
        <a:p>
          <a:endParaRPr lang="en-US"/>
        </a:p>
      </dgm:t>
    </dgm:pt>
    <dgm:pt modelId="{8DE87803-6670-4148-AE98-EB014528E770}" type="sibTrans" cxnId="{97527708-1C57-4F8F-8EED-BB0D48C7F6CF}">
      <dgm:prSet/>
      <dgm:spPr/>
      <dgm:t>
        <a:bodyPr/>
        <a:lstStyle/>
        <a:p>
          <a:endParaRPr lang="en-US"/>
        </a:p>
      </dgm:t>
    </dgm:pt>
    <dgm:pt modelId="{0E1DEC19-5891-473A-98DE-43362DD7BBA7}">
      <dgm:prSet/>
      <dgm:spPr/>
      <dgm:t>
        <a:bodyPr/>
        <a:lstStyle/>
        <a:p>
          <a:endParaRPr lang="en-US"/>
        </a:p>
      </dgm:t>
    </dgm:pt>
    <dgm:pt modelId="{70FA26F3-5783-41A3-A534-81816E5F90D7}" type="parTrans" cxnId="{853717F7-6D84-4976-A88E-3B35E5AC003D}">
      <dgm:prSet/>
      <dgm:spPr/>
      <dgm:t>
        <a:bodyPr/>
        <a:lstStyle/>
        <a:p>
          <a:endParaRPr lang="en-US"/>
        </a:p>
      </dgm:t>
    </dgm:pt>
    <dgm:pt modelId="{83BA677C-8123-41B2-9D55-04684D84C560}" type="sibTrans" cxnId="{853717F7-6D84-4976-A88E-3B35E5AC003D}">
      <dgm:prSet/>
      <dgm:spPr/>
      <dgm:t>
        <a:bodyPr/>
        <a:lstStyle/>
        <a:p>
          <a:endParaRPr lang="en-US"/>
        </a:p>
      </dgm:t>
    </dgm:pt>
    <dgm:pt modelId="{C201C366-59F9-466B-B5A5-FA4C46DEC93B}">
      <dgm:prSet/>
      <dgm:spPr/>
      <dgm:t>
        <a:bodyPr/>
        <a:lstStyle/>
        <a:p>
          <a:r>
            <a:rPr lang="en-US" dirty="0"/>
            <a:t>Result/s</a:t>
          </a:r>
        </a:p>
      </dgm:t>
    </dgm:pt>
    <dgm:pt modelId="{5539C424-AC96-4389-9C36-208E4F5A1D9D}" type="parTrans" cxnId="{C8159FA6-8226-4AE1-9645-5430CD6B8EC9}">
      <dgm:prSet/>
      <dgm:spPr/>
      <dgm:t>
        <a:bodyPr/>
        <a:lstStyle/>
        <a:p>
          <a:endParaRPr lang="en-US"/>
        </a:p>
      </dgm:t>
    </dgm:pt>
    <dgm:pt modelId="{DA05E4BA-8589-4C4E-AFC7-B08678A84420}" type="sibTrans" cxnId="{C8159FA6-8226-4AE1-9645-5430CD6B8EC9}">
      <dgm:prSet/>
      <dgm:spPr/>
      <dgm:t>
        <a:bodyPr/>
        <a:lstStyle/>
        <a:p>
          <a:endParaRPr lang="en-US"/>
        </a:p>
      </dgm:t>
    </dgm:pt>
    <dgm:pt modelId="{69162D2F-C69D-4191-8F06-57F0C3A8F2D9}">
      <dgm:prSet phldrT="[Text]"/>
      <dgm:spPr/>
      <dgm:t>
        <a:bodyPr/>
        <a:lstStyle/>
        <a:p>
          <a:r>
            <a:rPr lang="en-US" dirty="0"/>
            <a:t>Project specific objective</a:t>
          </a:r>
        </a:p>
      </dgm:t>
    </dgm:pt>
    <dgm:pt modelId="{34C627EF-D89B-451A-979F-3C11C3BE366E}" type="sibTrans" cxnId="{0ED5CCBD-5A1B-423C-87F4-04B27B81E3F4}">
      <dgm:prSet/>
      <dgm:spPr/>
      <dgm:t>
        <a:bodyPr/>
        <a:lstStyle/>
        <a:p>
          <a:endParaRPr lang="en-US"/>
        </a:p>
      </dgm:t>
    </dgm:pt>
    <dgm:pt modelId="{7D845FCA-52A9-4859-8450-8255175F2285}" type="parTrans" cxnId="{0ED5CCBD-5A1B-423C-87F4-04B27B81E3F4}">
      <dgm:prSet/>
      <dgm:spPr/>
      <dgm:t>
        <a:bodyPr/>
        <a:lstStyle/>
        <a:p>
          <a:endParaRPr lang="en-US"/>
        </a:p>
      </dgm:t>
    </dgm:pt>
    <dgm:pt modelId="{DAC04A60-D5A5-43A2-A9E8-72EE279A9459}">
      <dgm:prSet phldrT="[Text]"/>
      <dgm:spPr/>
      <dgm:t>
        <a:bodyPr/>
        <a:lstStyle/>
        <a:p>
          <a:r>
            <a:rPr lang="en-US" dirty="0"/>
            <a:t>Work package</a:t>
          </a:r>
        </a:p>
      </dgm:t>
    </dgm:pt>
    <dgm:pt modelId="{27722B42-1083-4075-832A-1DADC8313662}" type="parTrans" cxnId="{3AE03D48-07EE-4D26-8EDA-BFE31D2E08C4}">
      <dgm:prSet/>
      <dgm:spPr/>
      <dgm:t>
        <a:bodyPr/>
        <a:lstStyle/>
        <a:p>
          <a:endParaRPr lang="en-US"/>
        </a:p>
      </dgm:t>
    </dgm:pt>
    <dgm:pt modelId="{7EB7ED50-1F48-4617-81E8-4EF29F362441}" type="sibTrans" cxnId="{3AE03D48-07EE-4D26-8EDA-BFE31D2E08C4}">
      <dgm:prSet/>
      <dgm:spPr/>
      <dgm:t>
        <a:bodyPr/>
        <a:lstStyle/>
        <a:p>
          <a:endParaRPr lang="en-US"/>
        </a:p>
      </dgm:t>
    </dgm:pt>
    <dgm:pt modelId="{DAC35094-C4F5-4EE7-8C51-9D88B9A11EFD}" type="pres">
      <dgm:prSet presAssocID="{CEA8DFC9-E2A3-4566-BEC7-06D3191F0375}" presName="rootnode" presStyleCnt="0">
        <dgm:presLayoutVars>
          <dgm:chMax/>
          <dgm:chPref/>
          <dgm:dir/>
          <dgm:animLvl val="lvl"/>
        </dgm:presLayoutVars>
      </dgm:prSet>
      <dgm:spPr/>
    </dgm:pt>
    <dgm:pt modelId="{39D9B4A4-3C76-4E29-8F0F-ADFC26C22EAE}" type="pres">
      <dgm:prSet presAssocID="{69162D2F-C69D-4191-8F06-57F0C3A8F2D9}" presName="composite" presStyleCnt="0"/>
      <dgm:spPr/>
    </dgm:pt>
    <dgm:pt modelId="{FD784452-0B9B-4B03-9350-05A917485979}" type="pres">
      <dgm:prSet presAssocID="{69162D2F-C69D-4191-8F06-57F0C3A8F2D9}" presName="bentUpArrow1" presStyleLbl="alignImgPlace1" presStyleIdx="0" presStyleCnt="4" custAng="16200000" custLinFactX="16303" custLinFactNeighborX="100000" custLinFactNeighborY="-51656"/>
      <dgm:spPr>
        <a:prstGeom prst="downArrow">
          <a:avLst/>
        </a:prstGeom>
      </dgm:spPr>
    </dgm:pt>
    <dgm:pt modelId="{BCB4D95B-2B22-4EFD-8F18-3A50F8FE5F2C}" type="pres">
      <dgm:prSet presAssocID="{69162D2F-C69D-4191-8F06-57F0C3A8F2D9}" presName="ParentText" presStyleLbl="node1" presStyleIdx="0" presStyleCnt="5" custScaleX="200141" custScaleY="98893" custLinFactNeighborX="-75681" custLinFactNeighborY="-10527">
        <dgm:presLayoutVars>
          <dgm:chMax val="1"/>
          <dgm:chPref val="1"/>
          <dgm:bulletEnabled val="1"/>
        </dgm:presLayoutVars>
      </dgm:prSet>
      <dgm:spPr/>
    </dgm:pt>
    <dgm:pt modelId="{935EFDCE-8E09-4E81-AB2F-7D3F3BC45D4C}" type="pres">
      <dgm:prSet presAssocID="{69162D2F-C69D-4191-8F06-57F0C3A8F2D9}" presName="ChildText" presStyleLbl="revTx" presStyleIdx="0" presStyleCnt="4">
        <dgm:presLayoutVars>
          <dgm:chMax val="0"/>
          <dgm:chPref val="0"/>
          <dgm:bulletEnabled val="1"/>
        </dgm:presLayoutVars>
      </dgm:prSet>
      <dgm:spPr/>
    </dgm:pt>
    <dgm:pt modelId="{19232719-C12A-4FFD-B4B1-CFCA31733F83}" type="pres">
      <dgm:prSet presAssocID="{34C627EF-D89B-451A-979F-3C11C3BE366E}" presName="sibTrans" presStyleCnt="0"/>
      <dgm:spPr/>
    </dgm:pt>
    <dgm:pt modelId="{A592136D-9A51-4CD7-99CF-397F5D765080}" type="pres">
      <dgm:prSet presAssocID="{534E316B-7415-482F-873E-17448E7D85C4}" presName="composite" presStyleCnt="0"/>
      <dgm:spPr/>
    </dgm:pt>
    <dgm:pt modelId="{C6D6B56B-7623-43D4-8087-26CD64B0F693}" type="pres">
      <dgm:prSet presAssocID="{534E316B-7415-482F-873E-17448E7D85C4}" presName="bentUpArrow1" presStyleLbl="alignImgPlace1" presStyleIdx="1" presStyleCnt="4" custLinFactNeighborX="4166" custLinFactNeighborY="57229"/>
      <dgm:spPr/>
    </dgm:pt>
    <dgm:pt modelId="{890CEC74-B707-4859-BD17-098A3ACD841C}" type="pres">
      <dgm:prSet presAssocID="{534E316B-7415-482F-873E-17448E7D85C4}" presName="ParentText" presStyleLbl="node1" presStyleIdx="1" presStyleCnt="5" custScaleX="195837" custScaleY="86937" custLinFactNeighborX="-30802" custLinFactNeighborY="40765">
        <dgm:presLayoutVars>
          <dgm:chMax val="1"/>
          <dgm:chPref val="1"/>
          <dgm:bulletEnabled val="1"/>
        </dgm:presLayoutVars>
      </dgm:prSet>
      <dgm:spPr/>
    </dgm:pt>
    <dgm:pt modelId="{C6E1EA3B-CEEB-4534-9D41-A5374A16CD0D}" type="pres">
      <dgm:prSet presAssocID="{534E316B-7415-482F-873E-17448E7D85C4}" presName="ChildText" presStyleLbl="revTx" presStyleIdx="1" presStyleCnt="4" custScaleX="169874" custLinFactNeighborX="97745" custLinFactNeighborY="-6528">
        <dgm:presLayoutVars>
          <dgm:chMax val="0"/>
          <dgm:chPref val="0"/>
          <dgm:bulletEnabled val="1"/>
        </dgm:presLayoutVars>
      </dgm:prSet>
      <dgm:spPr/>
    </dgm:pt>
    <dgm:pt modelId="{0DA4FEE6-983D-448B-A308-8D6C9E94A6B8}" type="pres">
      <dgm:prSet presAssocID="{D140B150-DC07-4BA4-92C4-C5DCCCD3BC29}" presName="sibTrans" presStyleCnt="0"/>
      <dgm:spPr/>
    </dgm:pt>
    <dgm:pt modelId="{8F20B643-A8EE-4384-BC7E-B7B2C307489B}" type="pres">
      <dgm:prSet presAssocID="{1EA2E6D1-45E2-4C5B-A2A8-BBCF6D1A3D07}" presName="composite" presStyleCnt="0"/>
      <dgm:spPr/>
    </dgm:pt>
    <dgm:pt modelId="{A227DBEF-ED06-4394-B2EA-662271E87FFE}" type="pres">
      <dgm:prSet presAssocID="{1EA2E6D1-45E2-4C5B-A2A8-BBCF6D1A3D07}" presName="bentUpArrow1" presStyleLbl="alignImgPlace1" presStyleIdx="2" presStyleCnt="4" custLinFactX="8693" custLinFactNeighborX="100000" custLinFactNeighborY="81342"/>
      <dgm:spPr/>
    </dgm:pt>
    <dgm:pt modelId="{15F5D1AD-2BAD-42F9-A11E-216C608DD750}" type="pres">
      <dgm:prSet presAssocID="{1EA2E6D1-45E2-4C5B-A2A8-BBCF6D1A3D07}" presName="ParentText" presStyleLbl="node1" presStyleIdx="2" presStyleCnt="5" custScaleX="133174" custScaleY="100602" custLinFactNeighborX="41757" custLinFactNeighborY="45059">
        <dgm:presLayoutVars>
          <dgm:chMax val="1"/>
          <dgm:chPref val="1"/>
          <dgm:bulletEnabled val="1"/>
        </dgm:presLayoutVars>
      </dgm:prSet>
      <dgm:spPr/>
    </dgm:pt>
    <dgm:pt modelId="{FA7D0070-171C-4A35-A0F2-C56E26431220}" type="pres">
      <dgm:prSet presAssocID="{1EA2E6D1-45E2-4C5B-A2A8-BBCF6D1A3D07}" presName="ChildText" presStyleLbl="revTx" presStyleIdx="2" presStyleCnt="4">
        <dgm:presLayoutVars>
          <dgm:chMax val="0"/>
          <dgm:chPref val="0"/>
          <dgm:bulletEnabled val="1"/>
        </dgm:presLayoutVars>
      </dgm:prSet>
      <dgm:spPr/>
    </dgm:pt>
    <dgm:pt modelId="{479AAE9B-4EAC-4165-AF72-1DD5AE36AF07}" type="pres">
      <dgm:prSet presAssocID="{8DE87803-6670-4148-AE98-EB014528E770}" presName="sibTrans" presStyleCnt="0"/>
      <dgm:spPr/>
    </dgm:pt>
    <dgm:pt modelId="{AA1DEB43-7FC0-4972-9A5B-22DEDC92FA44}" type="pres">
      <dgm:prSet presAssocID="{C201C366-59F9-466B-B5A5-FA4C46DEC93B}" presName="composite" presStyleCnt="0"/>
      <dgm:spPr/>
    </dgm:pt>
    <dgm:pt modelId="{337988E6-C5D1-47CC-A3DF-0C915CAF9141}" type="pres">
      <dgm:prSet presAssocID="{C201C366-59F9-466B-B5A5-FA4C46DEC93B}" presName="bentUpArrow1" presStyleLbl="alignImgPlace1" presStyleIdx="3" presStyleCnt="4" custLinFactX="-53351" custLinFactY="-300000" custLinFactNeighborX="-100000" custLinFactNeighborY="-386663"/>
      <dgm:spPr/>
    </dgm:pt>
    <dgm:pt modelId="{9ABB0C04-6759-4D71-B2B6-E3CF42387C91}" type="pres">
      <dgm:prSet presAssocID="{C201C366-59F9-466B-B5A5-FA4C46DEC93B}" presName="ParentText" presStyleLbl="node1" presStyleIdx="3" presStyleCnt="5" custScaleX="178211" custScaleY="106667" custLinFactNeighborX="96910" custLinFactNeighborY="92141">
        <dgm:presLayoutVars>
          <dgm:chMax val="1"/>
          <dgm:chPref val="1"/>
          <dgm:bulletEnabled val="1"/>
        </dgm:presLayoutVars>
      </dgm:prSet>
      <dgm:spPr/>
    </dgm:pt>
    <dgm:pt modelId="{1B0EAAF1-B8F2-4C27-88AB-A1BFB172134D}" type="pres">
      <dgm:prSet presAssocID="{C201C366-59F9-466B-B5A5-FA4C46DEC93B}" presName="ChildText" presStyleLbl="revTx" presStyleIdx="3" presStyleCnt="4">
        <dgm:presLayoutVars>
          <dgm:chMax val="0"/>
          <dgm:chPref val="0"/>
          <dgm:bulletEnabled val="1"/>
        </dgm:presLayoutVars>
      </dgm:prSet>
      <dgm:spPr/>
    </dgm:pt>
    <dgm:pt modelId="{03E1B2F6-2B91-4D51-87AD-C600A9665AD2}" type="pres">
      <dgm:prSet presAssocID="{DA05E4BA-8589-4C4E-AFC7-B08678A84420}" presName="sibTrans" presStyleCnt="0"/>
      <dgm:spPr/>
    </dgm:pt>
    <dgm:pt modelId="{2FBE857C-D5E2-4FD7-BB20-905B69CE374D}" type="pres">
      <dgm:prSet presAssocID="{DAC04A60-D5A5-43A2-A9E8-72EE279A9459}" presName="composite" presStyleCnt="0"/>
      <dgm:spPr/>
    </dgm:pt>
    <dgm:pt modelId="{81154866-50B7-41C3-9B86-5C7A4C50004D}" type="pres">
      <dgm:prSet presAssocID="{DAC04A60-D5A5-43A2-A9E8-72EE279A9459}" presName="ParentText" presStyleLbl="node1" presStyleIdx="4" presStyleCnt="5" custScaleX="198321" custScaleY="104718" custLinFactX="-100000" custLinFactY="-200000" custLinFactNeighborX="-139625" custLinFactNeighborY="-248537">
        <dgm:presLayoutVars>
          <dgm:chMax val="1"/>
          <dgm:chPref val="1"/>
          <dgm:bulletEnabled val="1"/>
        </dgm:presLayoutVars>
      </dgm:prSet>
      <dgm:spPr/>
    </dgm:pt>
  </dgm:ptLst>
  <dgm:cxnLst>
    <dgm:cxn modelId="{97527708-1C57-4F8F-8EED-BB0D48C7F6CF}" srcId="{CEA8DFC9-E2A3-4566-BEC7-06D3191F0375}" destId="{1EA2E6D1-45E2-4C5B-A2A8-BBCF6D1A3D07}" srcOrd="2" destOrd="0" parTransId="{A8E34280-DABA-4826-B78D-BDC233488D9D}" sibTransId="{8DE87803-6670-4148-AE98-EB014528E770}"/>
    <dgm:cxn modelId="{C54E7124-08AD-45CE-9564-5480314435CC}" type="presOf" srcId="{534E316B-7415-482F-873E-17448E7D85C4}" destId="{890CEC74-B707-4859-BD17-098A3ACD841C}" srcOrd="0" destOrd="0" presId="urn:microsoft.com/office/officeart/2005/8/layout/StepDownProcess"/>
    <dgm:cxn modelId="{E659DD3B-AD70-48E3-9539-B75457FD4B6E}" type="presOf" srcId="{DAC04A60-D5A5-43A2-A9E8-72EE279A9459}" destId="{81154866-50B7-41C3-9B86-5C7A4C50004D}" srcOrd="0" destOrd="0" presId="urn:microsoft.com/office/officeart/2005/8/layout/StepDownProcess"/>
    <dgm:cxn modelId="{E4F34646-3598-4155-AD41-768C48E471BE}" type="presOf" srcId="{C201C366-59F9-466B-B5A5-FA4C46DEC93B}" destId="{9ABB0C04-6759-4D71-B2B6-E3CF42387C91}" srcOrd="0" destOrd="0" presId="urn:microsoft.com/office/officeart/2005/8/layout/StepDownProcess"/>
    <dgm:cxn modelId="{3AE03D48-07EE-4D26-8EDA-BFE31D2E08C4}" srcId="{CEA8DFC9-E2A3-4566-BEC7-06D3191F0375}" destId="{DAC04A60-D5A5-43A2-A9E8-72EE279A9459}" srcOrd="4" destOrd="0" parTransId="{27722B42-1083-4075-832A-1DADC8313662}" sibTransId="{7EB7ED50-1F48-4617-81E8-4EF29F362441}"/>
    <dgm:cxn modelId="{F3E97A86-0B07-43CB-A0F1-1539799C9CF3}" type="presOf" srcId="{69162D2F-C69D-4191-8F06-57F0C3A8F2D9}" destId="{BCB4D95B-2B22-4EFD-8F18-3A50F8FE5F2C}" srcOrd="0" destOrd="0" presId="urn:microsoft.com/office/officeart/2005/8/layout/StepDownProcess"/>
    <dgm:cxn modelId="{5171498E-2FC5-4C1D-B670-17B8FEDC444E}" srcId="{CEA8DFC9-E2A3-4566-BEC7-06D3191F0375}" destId="{534E316B-7415-482F-873E-17448E7D85C4}" srcOrd="1" destOrd="0" parTransId="{1D881578-1A55-4C6E-8700-AB633F2023F8}" sibTransId="{D140B150-DC07-4BA4-92C4-C5DCCCD3BC29}"/>
    <dgm:cxn modelId="{9C8D6691-D883-4599-BD78-EE6AE095B59D}" type="presOf" srcId="{0E1DEC19-5891-473A-98DE-43362DD7BBA7}" destId="{FA7D0070-171C-4A35-A0F2-C56E26431220}" srcOrd="0" destOrd="0" presId="urn:microsoft.com/office/officeart/2005/8/layout/StepDownProcess"/>
    <dgm:cxn modelId="{C8159FA6-8226-4AE1-9645-5430CD6B8EC9}" srcId="{CEA8DFC9-E2A3-4566-BEC7-06D3191F0375}" destId="{C201C366-59F9-466B-B5A5-FA4C46DEC93B}" srcOrd="3" destOrd="0" parTransId="{5539C424-AC96-4389-9C36-208E4F5A1D9D}" sibTransId="{DA05E4BA-8589-4C4E-AFC7-B08678A84420}"/>
    <dgm:cxn modelId="{0ED5CCBD-5A1B-423C-87F4-04B27B81E3F4}" srcId="{CEA8DFC9-E2A3-4566-BEC7-06D3191F0375}" destId="{69162D2F-C69D-4191-8F06-57F0C3A8F2D9}" srcOrd="0" destOrd="0" parTransId="{7D845FCA-52A9-4859-8450-8255175F2285}" sibTransId="{34C627EF-D89B-451A-979F-3C11C3BE366E}"/>
    <dgm:cxn modelId="{CFBA8BCE-7ABC-47B0-8D85-DE5B1B21BE42}" type="presOf" srcId="{1EA2E6D1-45E2-4C5B-A2A8-BBCF6D1A3D07}" destId="{15F5D1AD-2BAD-42F9-A11E-216C608DD750}" srcOrd="0" destOrd="0" presId="urn:microsoft.com/office/officeart/2005/8/layout/StepDownProcess"/>
    <dgm:cxn modelId="{78D2B0E0-5DAE-4FA1-B097-6D80418FBB50}" type="presOf" srcId="{CEA8DFC9-E2A3-4566-BEC7-06D3191F0375}" destId="{DAC35094-C4F5-4EE7-8C51-9D88B9A11EFD}" srcOrd="0" destOrd="0" presId="urn:microsoft.com/office/officeart/2005/8/layout/StepDownProcess"/>
    <dgm:cxn modelId="{853717F7-6D84-4976-A88E-3B35E5AC003D}" srcId="{1EA2E6D1-45E2-4C5B-A2A8-BBCF6D1A3D07}" destId="{0E1DEC19-5891-473A-98DE-43362DD7BBA7}" srcOrd="0" destOrd="0" parTransId="{70FA26F3-5783-41A3-A534-81816E5F90D7}" sibTransId="{83BA677C-8123-41B2-9D55-04684D84C560}"/>
    <dgm:cxn modelId="{07FE5CAE-7D3C-4AE6-A012-C52F76A70203}" type="presParOf" srcId="{DAC35094-C4F5-4EE7-8C51-9D88B9A11EFD}" destId="{39D9B4A4-3C76-4E29-8F0F-ADFC26C22EAE}" srcOrd="0" destOrd="0" presId="urn:microsoft.com/office/officeart/2005/8/layout/StepDownProcess"/>
    <dgm:cxn modelId="{E64304ED-D2B0-487B-A6AF-F08DAB5577DB}" type="presParOf" srcId="{39D9B4A4-3C76-4E29-8F0F-ADFC26C22EAE}" destId="{FD784452-0B9B-4B03-9350-05A917485979}" srcOrd="0" destOrd="0" presId="urn:microsoft.com/office/officeart/2005/8/layout/StepDownProcess"/>
    <dgm:cxn modelId="{134B61CA-7761-405C-A8CE-D2636634A1AA}" type="presParOf" srcId="{39D9B4A4-3C76-4E29-8F0F-ADFC26C22EAE}" destId="{BCB4D95B-2B22-4EFD-8F18-3A50F8FE5F2C}" srcOrd="1" destOrd="0" presId="urn:microsoft.com/office/officeart/2005/8/layout/StepDownProcess"/>
    <dgm:cxn modelId="{28605B10-DB5B-4B16-A511-DF1AB9D455D8}" type="presParOf" srcId="{39D9B4A4-3C76-4E29-8F0F-ADFC26C22EAE}" destId="{935EFDCE-8E09-4E81-AB2F-7D3F3BC45D4C}" srcOrd="2" destOrd="0" presId="urn:microsoft.com/office/officeart/2005/8/layout/StepDownProcess"/>
    <dgm:cxn modelId="{7C6CBCFC-AB92-4DED-A53F-6F20643DE06F}" type="presParOf" srcId="{DAC35094-C4F5-4EE7-8C51-9D88B9A11EFD}" destId="{19232719-C12A-4FFD-B4B1-CFCA31733F83}" srcOrd="1" destOrd="0" presId="urn:microsoft.com/office/officeart/2005/8/layout/StepDownProcess"/>
    <dgm:cxn modelId="{51D71D3E-80DD-40F8-875B-C07DDD13F415}" type="presParOf" srcId="{DAC35094-C4F5-4EE7-8C51-9D88B9A11EFD}" destId="{A592136D-9A51-4CD7-99CF-397F5D765080}" srcOrd="2" destOrd="0" presId="urn:microsoft.com/office/officeart/2005/8/layout/StepDownProcess"/>
    <dgm:cxn modelId="{BB026C48-FA3A-4A5A-AC1E-5CF6A15D25AB}" type="presParOf" srcId="{A592136D-9A51-4CD7-99CF-397F5D765080}" destId="{C6D6B56B-7623-43D4-8087-26CD64B0F693}" srcOrd="0" destOrd="0" presId="urn:microsoft.com/office/officeart/2005/8/layout/StepDownProcess"/>
    <dgm:cxn modelId="{B1CF8B83-41AB-4574-9FC1-F5B11EE2DB28}" type="presParOf" srcId="{A592136D-9A51-4CD7-99CF-397F5D765080}" destId="{890CEC74-B707-4859-BD17-098A3ACD841C}" srcOrd="1" destOrd="0" presId="urn:microsoft.com/office/officeart/2005/8/layout/StepDownProcess"/>
    <dgm:cxn modelId="{EA9A9C5A-7E0B-4CE1-9CE4-A52098342C40}" type="presParOf" srcId="{A592136D-9A51-4CD7-99CF-397F5D765080}" destId="{C6E1EA3B-CEEB-4534-9D41-A5374A16CD0D}" srcOrd="2" destOrd="0" presId="urn:microsoft.com/office/officeart/2005/8/layout/StepDownProcess"/>
    <dgm:cxn modelId="{5FDA0BA3-6A5B-47AF-8226-3B25E9648CAA}" type="presParOf" srcId="{DAC35094-C4F5-4EE7-8C51-9D88B9A11EFD}" destId="{0DA4FEE6-983D-448B-A308-8D6C9E94A6B8}" srcOrd="3" destOrd="0" presId="urn:microsoft.com/office/officeart/2005/8/layout/StepDownProcess"/>
    <dgm:cxn modelId="{A5D2DEFD-5467-48FB-9133-54326414A894}" type="presParOf" srcId="{DAC35094-C4F5-4EE7-8C51-9D88B9A11EFD}" destId="{8F20B643-A8EE-4384-BC7E-B7B2C307489B}" srcOrd="4" destOrd="0" presId="urn:microsoft.com/office/officeart/2005/8/layout/StepDownProcess"/>
    <dgm:cxn modelId="{580801C2-02FE-4A29-9A88-9D0182DC8EBF}" type="presParOf" srcId="{8F20B643-A8EE-4384-BC7E-B7B2C307489B}" destId="{A227DBEF-ED06-4394-B2EA-662271E87FFE}" srcOrd="0" destOrd="0" presId="urn:microsoft.com/office/officeart/2005/8/layout/StepDownProcess"/>
    <dgm:cxn modelId="{7567B8F1-AFA3-40E7-A381-3BE9DD8AFB25}" type="presParOf" srcId="{8F20B643-A8EE-4384-BC7E-B7B2C307489B}" destId="{15F5D1AD-2BAD-42F9-A11E-216C608DD750}" srcOrd="1" destOrd="0" presId="urn:microsoft.com/office/officeart/2005/8/layout/StepDownProcess"/>
    <dgm:cxn modelId="{181F45A4-B563-45FA-BCCC-4AB59882D8E6}" type="presParOf" srcId="{8F20B643-A8EE-4384-BC7E-B7B2C307489B}" destId="{FA7D0070-171C-4A35-A0F2-C56E26431220}" srcOrd="2" destOrd="0" presId="urn:microsoft.com/office/officeart/2005/8/layout/StepDownProcess"/>
    <dgm:cxn modelId="{E9B900A2-CD01-4E7B-9546-5C7B4148E92F}" type="presParOf" srcId="{DAC35094-C4F5-4EE7-8C51-9D88B9A11EFD}" destId="{479AAE9B-4EAC-4165-AF72-1DD5AE36AF07}" srcOrd="5" destOrd="0" presId="urn:microsoft.com/office/officeart/2005/8/layout/StepDownProcess"/>
    <dgm:cxn modelId="{83728526-7B9C-4366-8C17-0B94350CBB96}" type="presParOf" srcId="{DAC35094-C4F5-4EE7-8C51-9D88B9A11EFD}" destId="{AA1DEB43-7FC0-4972-9A5B-22DEDC92FA44}" srcOrd="6" destOrd="0" presId="urn:microsoft.com/office/officeart/2005/8/layout/StepDownProcess"/>
    <dgm:cxn modelId="{CDA6FCC5-3A12-4792-BB39-08FF3DC74A13}" type="presParOf" srcId="{AA1DEB43-7FC0-4972-9A5B-22DEDC92FA44}" destId="{337988E6-C5D1-47CC-A3DF-0C915CAF9141}" srcOrd="0" destOrd="0" presId="urn:microsoft.com/office/officeart/2005/8/layout/StepDownProcess"/>
    <dgm:cxn modelId="{88EC5E79-A6F4-4276-B203-DC8BA4A238D6}" type="presParOf" srcId="{AA1DEB43-7FC0-4972-9A5B-22DEDC92FA44}" destId="{9ABB0C04-6759-4D71-B2B6-E3CF42387C91}" srcOrd="1" destOrd="0" presId="urn:microsoft.com/office/officeart/2005/8/layout/StepDownProcess"/>
    <dgm:cxn modelId="{3E0A21B3-7920-4E32-8E62-AE1B88EE6A8F}" type="presParOf" srcId="{AA1DEB43-7FC0-4972-9A5B-22DEDC92FA44}" destId="{1B0EAAF1-B8F2-4C27-88AB-A1BFB172134D}" srcOrd="2" destOrd="0" presId="urn:microsoft.com/office/officeart/2005/8/layout/StepDownProcess"/>
    <dgm:cxn modelId="{2E0A7F9E-C68F-4C2F-9677-0AE536F2B413}" type="presParOf" srcId="{DAC35094-C4F5-4EE7-8C51-9D88B9A11EFD}" destId="{03E1B2F6-2B91-4D51-87AD-C600A9665AD2}" srcOrd="7" destOrd="0" presId="urn:microsoft.com/office/officeart/2005/8/layout/StepDownProcess"/>
    <dgm:cxn modelId="{0C0A7BCE-3C55-442F-8EBD-813C8DEFDAD5}" type="presParOf" srcId="{DAC35094-C4F5-4EE7-8C51-9D88B9A11EFD}" destId="{2FBE857C-D5E2-4FD7-BB20-905B69CE374D}" srcOrd="8" destOrd="0" presId="urn:microsoft.com/office/officeart/2005/8/layout/StepDownProcess"/>
    <dgm:cxn modelId="{9A9EECD2-39D5-4DF7-9E54-5A5D05773015}" type="presParOf" srcId="{2FBE857C-D5E2-4FD7-BB20-905B69CE374D}" destId="{81154866-50B7-41C3-9B86-5C7A4C50004D}"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89C364-3F67-47D1-9687-7F4B42765948}" type="doc">
      <dgm:prSet loTypeId="urn:microsoft.com/office/officeart/2005/8/layout/process1" loCatId="process" qsTypeId="urn:microsoft.com/office/officeart/2005/8/quickstyle/simple1" qsCatId="simple" csTypeId="urn:microsoft.com/office/officeart/2005/8/colors/accent1_2" csCatId="accent1" phldr="1"/>
      <dgm:spPr/>
    </dgm:pt>
    <dgm:pt modelId="{F83E9544-6E68-4098-893E-A1B595E46458}">
      <dgm:prSet phldrT="[Text]" custT="1"/>
      <dgm:spPr>
        <a:solidFill>
          <a:schemeClr val="accent2">
            <a:lumMod val="40000"/>
            <a:lumOff val="60000"/>
          </a:schemeClr>
        </a:solidFill>
        <a:ln>
          <a:solidFill>
            <a:schemeClr val="tx1"/>
          </a:solidFill>
        </a:ln>
      </dgm:spPr>
      <dgm:t>
        <a:bodyPr/>
        <a:lstStyle/>
        <a:p>
          <a:r>
            <a:rPr lang="en-US" sz="2200" b="1" dirty="0">
              <a:solidFill>
                <a:schemeClr val="tx1"/>
              </a:solidFill>
            </a:rPr>
            <a:t>WP</a:t>
          </a:r>
        </a:p>
      </dgm:t>
    </dgm:pt>
    <dgm:pt modelId="{8F8C6BBD-D2A1-4A35-8DF1-64B716E7B1E9}" type="parTrans" cxnId="{FDF6DF07-3D52-4708-8B43-1071753F6FAF}">
      <dgm:prSet/>
      <dgm:spPr/>
      <dgm:t>
        <a:bodyPr/>
        <a:lstStyle/>
        <a:p>
          <a:endParaRPr lang="en-US"/>
        </a:p>
      </dgm:t>
    </dgm:pt>
    <dgm:pt modelId="{B982525E-7355-4A9C-B59A-A3DB1D76ADD6}" type="sibTrans" cxnId="{FDF6DF07-3D52-4708-8B43-1071753F6FAF}">
      <dgm:prSet/>
      <dgm:spPr/>
      <dgm:t>
        <a:bodyPr/>
        <a:lstStyle/>
        <a:p>
          <a:endParaRPr lang="en-US"/>
        </a:p>
      </dgm:t>
    </dgm:pt>
    <dgm:pt modelId="{20878D2B-AC5C-47F6-8AE9-B89789B179A8}">
      <dgm:prSet phldrT="[Text]" custT="1"/>
      <dgm:spPr>
        <a:solidFill>
          <a:schemeClr val="tx2">
            <a:lumMod val="60000"/>
            <a:lumOff val="40000"/>
          </a:schemeClr>
        </a:solidFill>
      </dgm:spPr>
      <dgm:t>
        <a:bodyPr/>
        <a:lstStyle/>
        <a:p>
          <a:r>
            <a:rPr lang="en-US" sz="2400" b="1" dirty="0">
              <a:solidFill>
                <a:schemeClr val="tx1"/>
              </a:solidFill>
            </a:rPr>
            <a:t>SO</a:t>
          </a:r>
        </a:p>
      </dgm:t>
    </dgm:pt>
    <dgm:pt modelId="{FD1B5172-7A7E-4C64-970B-53C6A41C7468}" type="parTrans" cxnId="{23D155E7-7562-4E94-901E-1AF4FE5C0FB7}">
      <dgm:prSet/>
      <dgm:spPr/>
      <dgm:t>
        <a:bodyPr/>
        <a:lstStyle/>
        <a:p>
          <a:endParaRPr lang="en-US"/>
        </a:p>
      </dgm:t>
    </dgm:pt>
    <dgm:pt modelId="{06EC7BC2-8E85-47F8-9E31-29F901B5C294}" type="sibTrans" cxnId="{23D155E7-7562-4E94-901E-1AF4FE5C0FB7}">
      <dgm:prSet/>
      <dgm:spPr/>
      <dgm:t>
        <a:bodyPr/>
        <a:lstStyle/>
        <a:p>
          <a:endParaRPr lang="en-US"/>
        </a:p>
      </dgm:t>
    </dgm:pt>
    <dgm:pt modelId="{04C95BB8-8AD0-4E83-B48C-A54AE52F6B6D}">
      <dgm:prSet phldrT="[Text]" custT="1"/>
      <dgm:spPr>
        <a:solidFill>
          <a:schemeClr val="tx2">
            <a:lumMod val="60000"/>
            <a:lumOff val="40000"/>
          </a:schemeClr>
        </a:solidFill>
      </dgm:spPr>
      <dgm:t>
        <a:bodyPr/>
        <a:lstStyle/>
        <a:p>
          <a:r>
            <a:rPr lang="en-US" sz="2000" b="1" dirty="0">
              <a:solidFill>
                <a:schemeClr val="tx1"/>
              </a:solidFill>
            </a:rPr>
            <a:t>Activities</a:t>
          </a:r>
        </a:p>
      </dgm:t>
    </dgm:pt>
    <dgm:pt modelId="{2C1C8E28-3433-4DCD-866F-9C4AAF306BC4}" type="parTrans" cxnId="{F8AA2A08-72B3-49AC-B79B-44434ED893D1}">
      <dgm:prSet/>
      <dgm:spPr/>
      <dgm:t>
        <a:bodyPr/>
        <a:lstStyle/>
        <a:p>
          <a:endParaRPr lang="en-US"/>
        </a:p>
      </dgm:t>
    </dgm:pt>
    <dgm:pt modelId="{4ED7CAAB-2973-44E1-8488-263CB20D2764}" type="sibTrans" cxnId="{F8AA2A08-72B3-49AC-B79B-44434ED893D1}">
      <dgm:prSet/>
      <dgm:spPr/>
      <dgm:t>
        <a:bodyPr/>
        <a:lstStyle/>
        <a:p>
          <a:endParaRPr lang="en-US"/>
        </a:p>
      </dgm:t>
    </dgm:pt>
    <dgm:pt modelId="{6D6E0B89-9577-405B-ACF5-3C23A6C85F06}">
      <dgm:prSet custT="1"/>
      <dgm:spPr>
        <a:solidFill>
          <a:schemeClr val="tx2">
            <a:lumMod val="60000"/>
            <a:lumOff val="40000"/>
          </a:schemeClr>
        </a:solidFill>
      </dgm:spPr>
      <dgm:t>
        <a:bodyPr/>
        <a:lstStyle/>
        <a:p>
          <a:r>
            <a:rPr lang="en-US" sz="2000" b="1" dirty="0">
              <a:solidFill>
                <a:schemeClr val="tx1"/>
              </a:solidFill>
            </a:rPr>
            <a:t>Outputs</a:t>
          </a:r>
        </a:p>
      </dgm:t>
    </dgm:pt>
    <dgm:pt modelId="{6A26DAD8-B10D-4724-837F-BD9B9432A4E2}" type="parTrans" cxnId="{EB8BBB53-873E-45FE-AE8B-492C02D7CD38}">
      <dgm:prSet/>
      <dgm:spPr/>
      <dgm:t>
        <a:bodyPr/>
        <a:lstStyle/>
        <a:p>
          <a:endParaRPr lang="en-US"/>
        </a:p>
      </dgm:t>
    </dgm:pt>
    <dgm:pt modelId="{986CC1A7-D38C-43AC-8E95-AEFC755EA552}" type="sibTrans" cxnId="{EB8BBB53-873E-45FE-AE8B-492C02D7CD38}">
      <dgm:prSet/>
      <dgm:spPr/>
      <dgm:t>
        <a:bodyPr/>
        <a:lstStyle/>
        <a:p>
          <a:endParaRPr lang="en-US"/>
        </a:p>
      </dgm:t>
    </dgm:pt>
    <dgm:pt modelId="{F571045B-6C15-49B6-8F4F-BB791A74FE86}">
      <dgm:prSet custT="1"/>
      <dgm:spPr>
        <a:solidFill>
          <a:schemeClr val="tx2">
            <a:lumMod val="60000"/>
            <a:lumOff val="40000"/>
          </a:schemeClr>
        </a:solidFill>
      </dgm:spPr>
      <dgm:t>
        <a:bodyPr/>
        <a:lstStyle/>
        <a:p>
          <a:r>
            <a:rPr lang="en-US" sz="2000" b="1" dirty="0">
              <a:solidFill>
                <a:schemeClr val="tx1"/>
              </a:solidFill>
            </a:rPr>
            <a:t>Investments</a:t>
          </a:r>
        </a:p>
      </dgm:t>
    </dgm:pt>
    <dgm:pt modelId="{261FDBAC-8ACE-4DE2-BB25-4410B7E21810}" type="parTrans" cxnId="{6E756951-CABB-41A8-A9D7-4AC68541A60D}">
      <dgm:prSet/>
      <dgm:spPr/>
      <dgm:t>
        <a:bodyPr/>
        <a:lstStyle/>
        <a:p>
          <a:endParaRPr lang="en-US"/>
        </a:p>
      </dgm:t>
    </dgm:pt>
    <dgm:pt modelId="{AEE8EFDE-6855-4BEC-82DB-BEDB3A0047A8}" type="sibTrans" cxnId="{6E756951-CABB-41A8-A9D7-4AC68541A60D}">
      <dgm:prSet/>
      <dgm:spPr/>
      <dgm:t>
        <a:bodyPr/>
        <a:lstStyle/>
        <a:p>
          <a:endParaRPr lang="en-US"/>
        </a:p>
      </dgm:t>
    </dgm:pt>
    <dgm:pt modelId="{84A9AF59-4C1A-493A-8004-711CE79DEAF1}">
      <dgm:prSet/>
      <dgm:spPr>
        <a:solidFill>
          <a:schemeClr val="tx2">
            <a:lumMod val="60000"/>
            <a:lumOff val="40000"/>
          </a:schemeClr>
        </a:solidFill>
      </dgm:spPr>
      <dgm:t>
        <a:bodyPr/>
        <a:lstStyle/>
        <a:p>
          <a:r>
            <a:rPr lang="en-US" b="1" dirty="0">
              <a:solidFill>
                <a:schemeClr val="tx1"/>
              </a:solidFill>
            </a:rPr>
            <a:t>Results</a:t>
          </a:r>
        </a:p>
      </dgm:t>
    </dgm:pt>
    <dgm:pt modelId="{E8762B90-3422-4191-B5AC-E7D555840831}" type="parTrans" cxnId="{91E9D071-E209-48FF-8769-AD469F7260AB}">
      <dgm:prSet/>
      <dgm:spPr/>
      <dgm:t>
        <a:bodyPr/>
        <a:lstStyle/>
        <a:p>
          <a:endParaRPr lang="en-US"/>
        </a:p>
      </dgm:t>
    </dgm:pt>
    <dgm:pt modelId="{FCDC65D6-3E44-444D-9D73-9E5477EA842E}" type="sibTrans" cxnId="{91E9D071-E209-48FF-8769-AD469F7260AB}">
      <dgm:prSet/>
      <dgm:spPr/>
      <dgm:t>
        <a:bodyPr/>
        <a:lstStyle/>
        <a:p>
          <a:endParaRPr lang="en-US"/>
        </a:p>
      </dgm:t>
    </dgm:pt>
    <dgm:pt modelId="{A02976E2-3E44-48DB-AA86-B1EBE7E5F8C0}" type="pres">
      <dgm:prSet presAssocID="{7589C364-3F67-47D1-9687-7F4B42765948}" presName="Name0" presStyleCnt="0">
        <dgm:presLayoutVars>
          <dgm:dir/>
          <dgm:resizeHandles val="exact"/>
        </dgm:presLayoutVars>
      </dgm:prSet>
      <dgm:spPr/>
    </dgm:pt>
    <dgm:pt modelId="{6892AC68-1175-428C-AA07-A32ABFB6DFA3}" type="pres">
      <dgm:prSet presAssocID="{F83E9544-6E68-4098-893E-A1B595E46458}" presName="node" presStyleLbl="node1" presStyleIdx="0" presStyleCnt="6" custScaleX="68762">
        <dgm:presLayoutVars>
          <dgm:bulletEnabled val="1"/>
        </dgm:presLayoutVars>
      </dgm:prSet>
      <dgm:spPr/>
    </dgm:pt>
    <dgm:pt modelId="{78C52F64-84E6-48CC-BB75-8B9624BB9378}" type="pres">
      <dgm:prSet presAssocID="{B982525E-7355-4A9C-B59A-A3DB1D76ADD6}" presName="sibTrans" presStyleLbl="sibTrans2D1" presStyleIdx="0" presStyleCnt="5"/>
      <dgm:spPr/>
    </dgm:pt>
    <dgm:pt modelId="{0319F60A-E395-44A9-8B95-7886208AAFF6}" type="pres">
      <dgm:prSet presAssocID="{B982525E-7355-4A9C-B59A-A3DB1D76ADD6}" presName="connectorText" presStyleLbl="sibTrans2D1" presStyleIdx="0" presStyleCnt="5"/>
      <dgm:spPr/>
    </dgm:pt>
    <dgm:pt modelId="{872161BE-8DAA-4E6C-9107-269933BBA63C}" type="pres">
      <dgm:prSet presAssocID="{20878D2B-AC5C-47F6-8AE9-B89789B179A8}" presName="node" presStyleLbl="node1" presStyleIdx="1" presStyleCnt="6" custScaleX="60339">
        <dgm:presLayoutVars>
          <dgm:bulletEnabled val="1"/>
        </dgm:presLayoutVars>
      </dgm:prSet>
      <dgm:spPr/>
    </dgm:pt>
    <dgm:pt modelId="{2BD7A1E3-C59C-47C0-984E-300549C18B84}" type="pres">
      <dgm:prSet presAssocID="{06EC7BC2-8E85-47F8-9E31-29F901B5C294}" presName="sibTrans" presStyleLbl="sibTrans2D1" presStyleIdx="1" presStyleCnt="5"/>
      <dgm:spPr/>
    </dgm:pt>
    <dgm:pt modelId="{47F92996-BE67-4638-A833-E656D69BF29E}" type="pres">
      <dgm:prSet presAssocID="{06EC7BC2-8E85-47F8-9E31-29F901B5C294}" presName="connectorText" presStyleLbl="sibTrans2D1" presStyleIdx="1" presStyleCnt="5"/>
      <dgm:spPr/>
    </dgm:pt>
    <dgm:pt modelId="{2CB9CFB1-71D1-4853-B90F-F396453332F2}" type="pres">
      <dgm:prSet presAssocID="{F571045B-6C15-49B6-8F4F-BB791A74FE86}" presName="node" presStyleLbl="node1" presStyleIdx="2" presStyleCnt="6" custScaleX="146786">
        <dgm:presLayoutVars>
          <dgm:bulletEnabled val="1"/>
        </dgm:presLayoutVars>
      </dgm:prSet>
      <dgm:spPr/>
    </dgm:pt>
    <dgm:pt modelId="{BAE490E4-ECFA-4F30-9465-3F37B1CF7FD8}" type="pres">
      <dgm:prSet presAssocID="{AEE8EFDE-6855-4BEC-82DB-BEDB3A0047A8}" presName="sibTrans" presStyleLbl="sibTrans2D1" presStyleIdx="2" presStyleCnt="5"/>
      <dgm:spPr/>
    </dgm:pt>
    <dgm:pt modelId="{71FFBE68-31F7-4760-9882-96F0CF82A0DC}" type="pres">
      <dgm:prSet presAssocID="{AEE8EFDE-6855-4BEC-82DB-BEDB3A0047A8}" presName="connectorText" presStyleLbl="sibTrans2D1" presStyleIdx="2" presStyleCnt="5"/>
      <dgm:spPr/>
    </dgm:pt>
    <dgm:pt modelId="{D6A267CC-7917-4A7B-BE87-23735CBD427A}" type="pres">
      <dgm:prSet presAssocID="{04C95BB8-8AD0-4E83-B48C-A54AE52F6B6D}" presName="node" presStyleLbl="node1" presStyleIdx="3" presStyleCnt="6" custScaleX="125217">
        <dgm:presLayoutVars>
          <dgm:bulletEnabled val="1"/>
        </dgm:presLayoutVars>
      </dgm:prSet>
      <dgm:spPr/>
    </dgm:pt>
    <dgm:pt modelId="{2770D5B1-3449-4F9D-BF6B-7351D15AB7EE}" type="pres">
      <dgm:prSet presAssocID="{4ED7CAAB-2973-44E1-8488-263CB20D2764}" presName="sibTrans" presStyleLbl="sibTrans2D1" presStyleIdx="3" presStyleCnt="5"/>
      <dgm:spPr/>
    </dgm:pt>
    <dgm:pt modelId="{EB41D7EC-AEDD-4D65-8425-DB1536E1B95D}" type="pres">
      <dgm:prSet presAssocID="{4ED7CAAB-2973-44E1-8488-263CB20D2764}" presName="connectorText" presStyleLbl="sibTrans2D1" presStyleIdx="3" presStyleCnt="5"/>
      <dgm:spPr/>
    </dgm:pt>
    <dgm:pt modelId="{2077AF8B-F55D-47D3-AA6F-6220703C691A}" type="pres">
      <dgm:prSet presAssocID="{6D6E0B89-9577-405B-ACF5-3C23A6C85F06}" presName="node" presStyleLbl="node1" presStyleIdx="4" presStyleCnt="6" custScaleX="114640">
        <dgm:presLayoutVars>
          <dgm:bulletEnabled val="1"/>
        </dgm:presLayoutVars>
      </dgm:prSet>
      <dgm:spPr/>
    </dgm:pt>
    <dgm:pt modelId="{9103BA24-F7FC-4405-AEBC-AC3D5491BF97}" type="pres">
      <dgm:prSet presAssocID="{986CC1A7-D38C-43AC-8E95-AEFC755EA552}" presName="sibTrans" presStyleLbl="sibTrans2D1" presStyleIdx="4" presStyleCnt="5"/>
      <dgm:spPr/>
    </dgm:pt>
    <dgm:pt modelId="{818627CD-CA5E-4443-ABD2-F9AFB3E598BF}" type="pres">
      <dgm:prSet presAssocID="{986CC1A7-D38C-43AC-8E95-AEFC755EA552}" presName="connectorText" presStyleLbl="sibTrans2D1" presStyleIdx="4" presStyleCnt="5"/>
      <dgm:spPr/>
    </dgm:pt>
    <dgm:pt modelId="{6F11A5F1-91FB-4C1B-8D32-7D7E9FC74254}" type="pres">
      <dgm:prSet presAssocID="{84A9AF59-4C1A-493A-8004-711CE79DEAF1}" presName="node" presStyleLbl="node1" presStyleIdx="5" presStyleCnt="6">
        <dgm:presLayoutVars>
          <dgm:bulletEnabled val="1"/>
        </dgm:presLayoutVars>
      </dgm:prSet>
      <dgm:spPr/>
    </dgm:pt>
  </dgm:ptLst>
  <dgm:cxnLst>
    <dgm:cxn modelId="{FDF6DF07-3D52-4708-8B43-1071753F6FAF}" srcId="{7589C364-3F67-47D1-9687-7F4B42765948}" destId="{F83E9544-6E68-4098-893E-A1B595E46458}" srcOrd="0" destOrd="0" parTransId="{8F8C6BBD-D2A1-4A35-8DF1-64B716E7B1E9}" sibTransId="{B982525E-7355-4A9C-B59A-A3DB1D76ADD6}"/>
    <dgm:cxn modelId="{F8AA2A08-72B3-49AC-B79B-44434ED893D1}" srcId="{7589C364-3F67-47D1-9687-7F4B42765948}" destId="{04C95BB8-8AD0-4E83-B48C-A54AE52F6B6D}" srcOrd="3" destOrd="0" parTransId="{2C1C8E28-3433-4DCD-866F-9C4AAF306BC4}" sibTransId="{4ED7CAAB-2973-44E1-8488-263CB20D2764}"/>
    <dgm:cxn modelId="{D2E22023-011F-4AE1-808A-E08F6BB3B86B}" type="presOf" srcId="{986CC1A7-D38C-43AC-8E95-AEFC755EA552}" destId="{818627CD-CA5E-4443-ABD2-F9AFB3E598BF}" srcOrd="1" destOrd="0" presId="urn:microsoft.com/office/officeart/2005/8/layout/process1"/>
    <dgm:cxn modelId="{9D015060-21F1-4354-BE84-E4BAD97CBA17}" type="presOf" srcId="{7589C364-3F67-47D1-9687-7F4B42765948}" destId="{A02976E2-3E44-48DB-AA86-B1EBE7E5F8C0}" srcOrd="0" destOrd="0" presId="urn:microsoft.com/office/officeart/2005/8/layout/process1"/>
    <dgm:cxn modelId="{C6407463-5849-41BB-A166-C370BD07D830}" type="presOf" srcId="{06EC7BC2-8E85-47F8-9E31-29F901B5C294}" destId="{47F92996-BE67-4638-A833-E656D69BF29E}" srcOrd="1" destOrd="0" presId="urn:microsoft.com/office/officeart/2005/8/layout/process1"/>
    <dgm:cxn modelId="{B112D668-AE9C-4B8E-823A-AE214B2674DD}" type="presOf" srcId="{986CC1A7-D38C-43AC-8E95-AEFC755EA552}" destId="{9103BA24-F7FC-4405-AEBC-AC3D5491BF97}" srcOrd="0" destOrd="0" presId="urn:microsoft.com/office/officeart/2005/8/layout/process1"/>
    <dgm:cxn modelId="{6E756951-CABB-41A8-A9D7-4AC68541A60D}" srcId="{7589C364-3F67-47D1-9687-7F4B42765948}" destId="{F571045B-6C15-49B6-8F4F-BB791A74FE86}" srcOrd="2" destOrd="0" parTransId="{261FDBAC-8ACE-4DE2-BB25-4410B7E21810}" sibTransId="{AEE8EFDE-6855-4BEC-82DB-BEDB3A0047A8}"/>
    <dgm:cxn modelId="{FE676A71-6186-4493-9D6A-3149EC2821D5}" type="presOf" srcId="{06EC7BC2-8E85-47F8-9E31-29F901B5C294}" destId="{2BD7A1E3-C59C-47C0-984E-300549C18B84}" srcOrd="0" destOrd="0" presId="urn:microsoft.com/office/officeart/2005/8/layout/process1"/>
    <dgm:cxn modelId="{91E9D071-E209-48FF-8769-AD469F7260AB}" srcId="{7589C364-3F67-47D1-9687-7F4B42765948}" destId="{84A9AF59-4C1A-493A-8004-711CE79DEAF1}" srcOrd="5" destOrd="0" parTransId="{E8762B90-3422-4191-B5AC-E7D555840831}" sibTransId="{FCDC65D6-3E44-444D-9D73-9E5477EA842E}"/>
    <dgm:cxn modelId="{EB8BBB53-873E-45FE-AE8B-492C02D7CD38}" srcId="{7589C364-3F67-47D1-9687-7F4B42765948}" destId="{6D6E0B89-9577-405B-ACF5-3C23A6C85F06}" srcOrd="4" destOrd="0" parTransId="{6A26DAD8-B10D-4724-837F-BD9B9432A4E2}" sibTransId="{986CC1A7-D38C-43AC-8E95-AEFC755EA552}"/>
    <dgm:cxn modelId="{6DAD467B-F86C-4377-8B0B-BF5BE6135A8C}" type="presOf" srcId="{6D6E0B89-9577-405B-ACF5-3C23A6C85F06}" destId="{2077AF8B-F55D-47D3-AA6F-6220703C691A}" srcOrd="0" destOrd="0" presId="urn:microsoft.com/office/officeart/2005/8/layout/process1"/>
    <dgm:cxn modelId="{F22E6082-47AD-4B1D-9D12-4C6578C3E851}" type="presOf" srcId="{4ED7CAAB-2973-44E1-8488-263CB20D2764}" destId="{2770D5B1-3449-4F9D-BF6B-7351D15AB7EE}" srcOrd="0" destOrd="0" presId="urn:microsoft.com/office/officeart/2005/8/layout/process1"/>
    <dgm:cxn modelId="{79A28696-D55D-4DAE-9A87-FA4A20854058}" type="presOf" srcId="{F83E9544-6E68-4098-893E-A1B595E46458}" destId="{6892AC68-1175-428C-AA07-A32ABFB6DFA3}" srcOrd="0" destOrd="0" presId="urn:microsoft.com/office/officeart/2005/8/layout/process1"/>
    <dgm:cxn modelId="{D0069A96-35BC-43EA-BF67-9198EFF72DF0}" type="presOf" srcId="{B982525E-7355-4A9C-B59A-A3DB1D76ADD6}" destId="{78C52F64-84E6-48CC-BB75-8B9624BB9378}" srcOrd="0" destOrd="0" presId="urn:microsoft.com/office/officeart/2005/8/layout/process1"/>
    <dgm:cxn modelId="{FAD99998-599B-41CB-A065-45EE3B5D729D}" type="presOf" srcId="{04C95BB8-8AD0-4E83-B48C-A54AE52F6B6D}" destId="{D6A267CC-7917-4A7B-BE87-23735CBD427A}" srcOrd="0" destOrd="0" presId="urn:microsoft.com/office/officeart/2005/8/layout/process1"/>
    <dgm:cxn modelId="{EA818FA9-FFA8-4128-B18E-0CB5FB1B1672}" type="presOf" srcId="{20878D2B-AC5C-47F6-8AE9-B89789B179A8}" destId="{872161BE-8DAA-4E6C-9107-269933BBA63C}" srcOrd="0" destOrd="0" presId="urn:microsoft.com/office/officeart/2005/8/layout/process1"/>
    <dgm:cxn modelId="{10D344AE-5E95-4584-95DC-BF39C46FF30B}" type="presOf" srcId="{4ED7CAAB-2973-44E1-8488-263CB20D2764}" destId="{EB41D7EC-AEDD-4D65-8425-DB1536E1B95D}" srcOrd="1" destOrd="0" presId="urn:microsoft.com/office/officeart/2005/8/layout/process1"/>
    <dgm:cxn modelId="{3DEA91C3-5959-4F37-B559-9491D3E8A6E6}" type="presOf" srcId="{84A9AF59-4C1A-493A-8004-711CE79DEAF1}" destId="{6F11A5F1-91FB-4C1B-8D32-7D7E9FC74254}" srcOrd="0" destOrd="0" presId="urn:microsoft.com/office/officeart/2005/8/layout/process1"/>
    <dgm:cxn modelId="{7347C6CE-C5A6-4450-9E82-0227D2820935}" type="presOf" srcId="{AEE8EFDE-6855-4BEC-82DB-BEDB3A0047A8}" destId="{71FFBE68-31F7-4760-9882-96F0CF82A0DC}" srcOrd="1" destOrd="0" presId="urn:microsoft.com/office/officeart/2005/8/layout/process1"/>
    <dgm:cxn modelId="{58F5E2DD-BB33-4CE6-AFF6-D6C775DA97FC}" type="presOf" srcId="{F571045B-6C15-49B6-8F4F-BB791A74FE86}" destId="{2CB9CFB1-71D1-4853-B90F-F396453332F2}" srcOrd="0" destOrd="0" presId="urn:microsoft.com/office/officeart/2005/8/layout/process1"/>
    <dgm:cxn modelId="{23D155E7-7562-4E94-901E-1AF4FE5C0FB7}" srcId="{7589C364-3F67-47D1-9687-7F4B42765948}" destId="{20878D2B-AC5C-47F6-8AE9-B89789B179A8}" srcOrd="1" destOrd="0" parTransId="{FD1B5172-7A7E-4C64-970B-53C6A41C7468}" sibTransId="{06EC7BC2-8E85-47F8-9E31-29F901B5C294}"/>
    <dgm:cxn modelId="{D9EC94F4-87B5-4AC2-96BC-6AF652282AB4}" type="presOf" srcId="{B982525E-7355-4A9C-B59A-A3DB1D76ADD6}" destId="{0319F60A-E395-44A9-8B95-7886208AAFF6}" srcOrd="1" destOrd="0" presId="urn:microsoft.com/office/officeart/2005/8/layout/process1"/>
    <dgm:cxn modelId="{A647D7F9-7942-45DD-BAD7-42F9874DB8E5}" type="presOf" srcId="{AEE8EFDE-6855-4BEC-82DB-BEDB3A0047A8}" destId="{BAE490E4-ECFA-4F30-9465-3F37B1CF7FD8}" srcOrd="0" destOrd="0" presId="urn:microsoft.com/office/officeart/2005/8/layout/process1"/>
    <dgm:cxn modelId="{C5808E79-B329-417E-A5C7-6712A52A8BC7}" type="presParOf" srcId="{A02976E2-3E44-48DB-AA86-B1EBE7E5F8C0}" destId="{6892AC68-1175-428C-AA07-A32ABFB6DFA3}" srcOrd="0" destOrd="0" presId="urn:microsoft.com/office/officeart/2005/8/layout/process1"/>
    <dgm:cxn modelId="{6AB1067D-3920-4C33-A153-5B7CB5E6E0A9}" type="presParOf" srcId="{A02976E2-3E44-48DB-AA86-B1EBE7E5F8C0}" destId="{78C52F64-84E6-48CC-BB75-8B9624BB9378}" srcOrd="1" destOrd="0" presId="urn:microsoft.com/office/officeart/2005/8/layout/process1"/>
    <dgm:cxn modelId="{56365CBA-F96F-44DD-9370-6E5F13F51FCC}" type="presParOf" srcId="{78C52F64-84E6-48CC-BB75-8B9624BB9378}" destId="{0319F60A-E395-44A9-8B95-7886208AAFF6}" srcOrd="0" destOrd="0" presId="urn:microsoft.com/office/officeart/2005/8/layout/process1"/>
    <dgm:cxn modelId="{AC1DC209-098D-41C4-ABAD-CE80E0101A8F}" type="presParOf" srcId="{A02976E2-3E44-48DB-AA86-B1EBE7E5F8C0}" destId="{872161BE-8DAA-4E6C-9107-269933BBA63C}" srcOrd="2" destOrd="0" presId="urn:microsoft.com/office/officeart/2005/8/layout/process1"/>
    <dgm:cxn modelId="{C925B912-A8F3-41D3-889A-D5B83CD66002}" type="presParOf" srcId="{A02976E2-3E44-48DB-AA86-B1EBE7E5F8C0}" destId="{2BD7A1E3-C59C-47C0-984E-300549C18B84}" srcOrd="3" destOrd="0" presId="urn:microsoft.com/office/officeart/2005/8/layout/process1"/>
    <dgm:cxn modelId="{FB7DA8BE-BAA1-4C4E-99DD-96F3A2BEF195}" type="presParOf" srcId="{2BD7A1E3-C59C-47C0-984E-300549C18B84}" destId="{47F92996-BE67-4638-A833-E656D69BF29E}" srcOrd="0" destOrd="0" presId="urn:microsoft.com/office/officeart/2005/8/layout/process1"/>
    <dgm:cxn modelId="{E0CDB96F-F5D8-43AB-9C35-C34633204204}" type="presParOf" srcId="{A02976E2-3E44-48DB-AA86-B1EBE7E5F8C0}" destId="{2CB9CFB1-71D1-4853-B90F-F396453332F2}" srcOrd="4" destOrd="0" presId="urn:microsoft.com/office/officeart/2005/8/layout/process1"/>
    <dgm:cxn modelId="{3A1AF8BD-694C-48B0-A4DE-FAB5AC8C83AB}" type="presParOf" srcId="{A02976E2-3E44-48DB-AA86-B1EBE7E5F8C0}" destId="{BAE490E4-ECFA-4F30-9465-3F37B1CF7FD8}" srcOrd="5" destOrd="0" presId="urn:microsoft.com/office/officeart/2005/8/layout/process1"/>
    <dgm:cxn modelId="{7845E799-9A6B-493B-8692-6B4C8E3B2683}" type="presParOf" srcId="{BAE490E4-ECFA-4F30-9465-3F37B1CF7FD8}" destId="{71FFBE68-31F7-4760-9882-96F0CF82A0DC}" srcOrd="0" destOrd="0" presId="urn:microsoft.com/office/officeart/2005/8/layout/process1"/>
    <dgm:cxn modelId="{32C0A73A-5A6C-4D9D-81B2-7654B8801907}" type="presParOf" srcId="{A02976E2-3E44-48DB-AA86-B1EBE7E5F8C0}" destId="{D6A267CC-7917-4A7B-BE87-23735CBD427A}" srcOrd="6" destOrd="0" presId="urn:microsoft.com/office/officeart/2005/8/layout/process1"/>
    <dgm:cxn modelId="{0051841D-C85E-452E-8678-1F50A44F345A}" type="presParOf" srcId="{A02976E2-3E44-48DB-AA86-B1EBE7E5F8C0}" destId="{2770D5B1-3449-4F9D-BF6B-7351D15AB7EE}" srcOrd="7" destOrd="0" presId="urn:microsoft.com/office/officeart/2005/8/layout/process1"/>
    <dgm:cxn modelId="{FFBCABE6-D7AF-4354-8FE3-60CEADD1FE58}" type="presParOf" srcId="{2770D5B1-3449-4F9D-BF6B-7351D15AB7EE}" destId="{EB41D7EC-AEDD-4D65-8425-DB1536E1B95D}" srcOrd="0" destOrd="0" presId="urn:microsoft.com/office/officeart/2005/8/layout/process1"/>
    <dgm:cxn modelId="{AF331B77-9218-4990-A7C7-B3A1A082A92C}" type="presParOf" srcId="{A02976E2-3E44-48DB-AA86-B1EBE7E5F8C0}" destId="{2077AF8B-F55D-47D3-AA6F-6220703C691A}" srcOrd="8" destOrd="0" presId="urn:microsoft.com/office/officeart/2005/8/layout/process1"/>
    <dgm:cxn modelId="{2547B65F-DD3A-4117-B2A6-1EA33F77ECA8}" type="presParOf" srcId="{A02976E2-3E44-48DB-AA86-B1EBE7E5F8C0}" destId="{9103BA24-F7FC-4405-AEBC-AC3D5491BF97}" srcOrd="9" destOrd="0" presId="urn:microsoft.com/office/officeart/2005/8/layout/process1"/>
    <dgm:cxn modelId="{0F533113-B2A2-4CFA-9249-5E14057F598C}" type="presParOf" srcId="{9103BA24-F7FC-4405-AEBC-AC3D5491BF97}" destId="{818627CD-CA5E-4443-ABD2-F9AFB3E598BF}" srcOrd="0" destOrd="0" presId="urn:microsoft.com/office/officeart/2005/8/layout/process1"/>
    <dgm:cxn modelId="{BB317405-0942-417B-B01D-1B8D08E1D896}" type="presParOf" srcId="{A02976E2-3E44-48DB-AA86-B1EBE7E5F8C0}" destId="{6F11A5F1-91FB-4C1B-8D32-7D7E9FC74254}"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89C364-3F67-47D1-9687-7F4B42765948}" type="doc">
      <dgm:prSet loTypeId="urn:microsoft.com/office/officeart/2005/8/layout/process1" loCatId="process" qsTypeId="urn:microsoft.com/office/officeart/2005/8/quickstyle/simple1" qsCatId="simple" csTypeId="urn:microsoft.com/office/officeart/2005/8/colors/accent1_2" csCatId="accent1" phldr="1"/>
      <dgm:spPr/>
    </dgm:pt>
    <dgm:pt modelId="{F83E9544-6E68-4098-893E-A1B595E46458}">
      <dgm:prSet phldrT="[Text]" custT="1"/>
      <dgm:spPr>
        <a:solidFill>
          <a:schemeClr val="tx2">
            <a:lumMod val="60000"/>
            <a:lumOff val="40000"/>
          </a:schemeClr>
        </a:solidFill>
        <a:ln>
          <a:noFill/>
        </a:ln>
      </dgm:spPr>
      <dgm:t>
        <a:bodyPr/>
        <a:lstStyle/>
        <a:p>
          <a:r>
            <a:rPr lang="en-US" sz="2200" b="1" dirty="0">
              <a:solidFill>
                <a:schemeClr val="tx1"/>
              </a:solidFill>
            </a:rPr>
            <a:t>WP</a:t>
          </a:r>
        </a:p>
      </dgm:t>
    </dgm:pt>
    <dgm:pt modelId="{8F8C6BBD-D2A1-4A35-8DF1-64B716E7B1E9}" type="parTrans" cxnId="{FDF6DF07-3D52-4708-8B43-1071753F6FAF}">
      <dgm:prSet/>
      <dgm:spPr/>
      <dgm:t>
        <a:bodyPr/>
        <a:lstStyle/>
        <a:p>
          <a:endParaRPr lang="en-US"/>
        </a:p>
      </dgm:t>
    </dgm:pt>
    <dgm:pt modelId="{B982525E-7355-4A9C-B59A-A3DB1D76ADD6}" type="sibTrans" cxnId="{FDF6DF07-3D52-4708-8B43-1071753F6FAF}">
      <dgm:prSet/>
      <dgm:spPr/>
      <dgm:t>
        <a:bodyPr/>
        <a:lstStyle/>
        <a:p>
          <a:endParaRPr lang="en-US"/>
        </a:p>
      </dgm:t>
    </dgm:pt>
    <dgm:pt modelId="{20878D2B-AC5C-47F6-8AE9-B89789B179A8}">
      <dgm:prSet phldrT="[Text]" custT="1"/>
      <dgm:spPr>
        <a:solidFill>
          <a:schemeClr val="accent2">
            <a:lumMod val="40000"/>
            <a:lumOff val="60000"/>
          </a:schemeClr>
        </a:solidFill>
        <a:ln>
          <a:solidFill>
            <a:schemeClr val="tx1"/>
          </a:solidFill>
        </a:ln>
      </dgm:spPr>
      <dgm:t>
        <a:bodyPr/>
        <a:lstStyle/>
        <a:p>
          <a:r>
            <a:rPr lang="en-US" sz="2400" b="1" dirty="0">
              <a:solidFill>
                <a:schemeClr val="tx1"/>
              </a:solidFill>
            </a:rPr>
            <a:t>SO</a:t>
          </a:r>
        </a:p>
      </dgm:t>
    </dgm:pt>
    <dgm:pt modelId="{FD1B5172-7A7E-4C64-970B-53C6A41C7468}" type="parTrans" cxnId="{23D155E7-7562-4E94-901E-1AF4FE5C0FB7}">
      <dgm:prSet/>
      <dgm:spPr/>
      <dgm:t>
        <a:bodyPr/>
        <a:lstStyle/>
        <a:p>
          <a:endParaRPr lang="en-US"/>
        </a:p>
      </dgm:t>
    </dgm:pt>
    <dgm:pt modelId="{06EC7BC2-8E85-47F8-9E31-29F901B5C294}" type="sibTrans" cxnId="{23D155E7-7562-4E94-901E-1AF4FE5C0FB7}">
      <dgm:prSet/>
      <dgm:spPr/>
      <dgm:t>
        <a:bodyPr/>
        <a:lstStyle/>
        <a:p>
          <a:endParaRPr lang="en-US"/>
        </a:p>
      </dgm:t>
    </dgm:pt>
    <dgm:pt modelId="{04C95BB8-8AD0-4E83-B48C-A54AE52F6B6D}">
      <dgm:prSet phldrT="[Text]" custT="1"/>
      <dgm:spPr>
        <a:solidFill>
          <a:schemeClr val="tx2">
            <a:lumMod val="60000"/>
            <a:lumOff val="40000"/>
          </a:schemeClr>
        </a:solidFill>
      </dgm:spPr>
      <dgm:t>
        <a:bodyPr/>
        <a:lstStyle/>
        <a:p>
          <a:r>
            <a:rPr lang="en-US" sz="2000" b="1" dirty="0">
              <a:solidFill>
                <a:schemeClr val="tx1"/>
              </a:solidFill>
            </a:rPr>
            <a:t>Activities</a:t>
          </a:r>
        </a:p>
      </dgm:t>
    </dgm:pt>
    <dgm:pt modelId="{2C1C8E28-3433-4DCD-866F-9C4AAF306BC4}" type="parTrans" cxnId="{F8AA2A08-72B3-49AC-B79B-44434ED893D1}">
      <dgm:prSet/>
      <dgm:spPr/>
      <dgm:t>
        <a:bodyPr/>
        <a:lstStyle/>
        <a:p>
          <a:endParaRPr lang="en-US"/>
        </a:p>
      </dgm:t>
    </dgm:pt>
    <dgm:pt modelId="{4ED7CAAB-2973-44E1-8488-263CB20D2764}" type="sibTrans" cxnId="{F8AA2A08-72B3-49AC-B79B-44434ED893D1}">
      <dgm:prSet/>
      <dgm:spPr/>
      <dgm:t>
        <a:bodyPr/>
        <a:lstStyle/>
        <a:p>
          <a:endParaRPr lang="en-US"/>
        </a:p>
      </dgm:t>
    </dgm:pt>
    <dgm:pt modelId="{6D6E0B89-9577-405B-ACF5-3C23A6C85F06}">
      <dgm:prSet custT="1"/>
      <dgm:spPr>
        <a:solidFill>
          <a:schemeClr val="tx2">
            <a:lumMod val="60000"/>
            <a:lumOff val="40000"/>
          </a:schemeClr>
        </a:solidFill>
      </dgm:spPr>
      <dgm:t>
        <a:bodyPr/>
        <a:lstStyle/>
        <a:p>
          <a:r>
            <a:rPr lang="en-US" sz="2000" b="1" dirty="0">
              <a:solidFill>
                <a:schemeClr val="tx1"/>
              </a:solidFill>
            </a:rPr>
            <a:t>Outputs</a:t>
          </a:r>
        </a:p>
      </dgm:t>
    </dgm:pt>
    <dgm:pt modelId="{6A26DAD8-B10D-4724-837F-BD9B9432A4E2}" type="parTrans" cxnId="{EB8BBB53-873E-45FE-AE8B-492C02D7CD38}">
      <dgm:prSet/>
      <dgm:spPr/>
      <dgm:t>
        <a:bodyPr/>
        <a:lstStyle/>
        <a:p>
          <a:endParaRPr lang="en-US"/>
        </a:p>
      </dgm:t>
    </dgm:pt>
    <dgm:pt modelId="{986CC1A7-D38C-43AC-8E95-AEFC755EA552}" type="sibTrans" cxnId="{EB8BBB53-873E-45FE-AE8B-492C02D7CD38}">
      <dgm:prSet/>
      <dgm:spPr/>
      <dgm:t>
        <a:bodyPr/>
        <a:lstStyle/>
        <a:p>
          <a:endParaRPr lang="en-US"/>
        </a:p>
      </dgm:t>
    </dgm:pt>
    <dgm:pt modelId="{F571045B-6C15-49B6-8F4F-BB791A74FE86}">
      <dgm:prSet custT="1"/>
      <dgm:spPr>
        <a:solidFill>
          <a:schemeClr val="tx2">
            <a:lumMod val="60000"/>
            <a:lumOff val="40000"/>
          </a:schemeClr>
        </a:solidFill>
      </dgm:spPr>
      <dgm:t>
        <a:bodyPr/>
        <a:lstStyle/>
        <a:p>
          <a:r>
            <a:rPr lang="en-US" sz="2000" b="1" dirty="0">
              <a:solidFill>
                <a:schemeClr val="tx1"/>
              </a:solidFill>
            </a:rPr>
            <a:t>Investments</a:t>
          </a:r>
        </a:p>
      </dgm:t>
    </dgm:pt>
    <dgm:pt modelId="{261FDBAC-8ACE-4DE2-BB25-4410B7E21810}" type="parTrans" cxnId="{6E756951-CABB-41A8-A9D7-4AC68541A60D}">
      <dgm:prSet/>
      <dgm:spPr/>
      <dgm:t>
        <a:bodyPr/>
        <a:lstStyle/>
        <a:p>
          <a:endParaRPr lang="en-US"/>
        </a:p>
      </dgm:t>
    </dgm:pt>
    <dgm:pt modelId="{AEE8EFDE-6855-4BEC-82DB-BEDB3A0047A8}" type="sibTrans" cxnId="{6E756951-CABB-41A8-A9D7-4AC68541A60D}">
      <dgm:prSet/>
      <dgm:spPr/>
      <dgm:t>
        <a:bodyPr/>
        <a:lstStyle/>
        <a:p>
          <a:endParaRPr lang="en-US"/>
        </a:p>
      </dgm:t>
    </dgm:pt>
    <dgm:pt modelId="{84A9AF59-4C1A-493A-8004-711CE79DEAF1}">
      <dgm:prSet/>
      <dgm:spPr>
        <a:solidFill>
          <a:schemeClr val="tx2">
            <a:lumMod val="60000"/>
            <a:lumOff val="40000"/>
          </a:schemeClr>
        </a:solidFill>
      </dgm:spPr>
      <dgm:t>
        <a:bodyPr/>
        <a:lstStyle/>
        <a:p>
          <a:r>
            <a:rPr lang="en-US" b="1" dirty="0">
              <a:solidFill>
                <a:schemeClr val="tx1"/>
              </a:solidFill>
            </a:rPr>
            <a:t>Results</a:t>
          </a:r>
        </a:p>
      </dgm:t>
    </dgm:pt>
    <dgm:pt modelId="{E8762B90-3422-4191-B5AC-E7D555840831}" type="parTrans" cxnId="{91E9D071-E209-48FF-8769-AD469F7260AB}">
      <dgm:prSet/>
      <dgm:spPr/>
      <dgm:t>
        <a:bodyPr/>
        <a:lstStyle/>
        <a:p>
          <a:endParaRPr lang="en-US"/>
        </a:p>
      </dgm:t>
    </dgm:pt>
    <dgm:pt modelId="{FCDC65D6-3E44-444D-9D73-9E5477EA842E}" type="sibTrans" cxnId="{91E9D071-E209-48FF-8769-AD469F7260AB}">
      <dgm:prSet/>
      <dgm:spPr/>
      <dgm:t>
        <a:bodyPr/>
        <a:lstStyle/>
        <a:p>
          <a:endParaRPr lang="en-US"/>
        </a:p>
      </dgm:t>
    </dgm:pt>
    <dgm:pt modelId="{A02976E2-3E44-48DB-AA86-B1EBE7E5F8C0}" type="pres">
      <dgm:prSet presAssocID="{7589C364-3F67-47D1-9687-7F4B42765948}" presName="Name0" presStyleCnt="0">
        <dgm:presLayoutVars>
          <dgm:dir/>
          <dgm:resizeHandles val="exact"/>
        </dgm:presLayoutVars>
      </dgm:prSet>
      <dgm:spPr/>
    </dgm:pt>
    <dgm:pt modelId="{6892AC68-1175-428C-AA07-A32ABFB6DFA3}" type="pres">
      <dgm:prSet presAssocID="{F83E9544-6E68-4098-893E-A1B595E46458}" presName="node" presStyleLbl="node1" presStyleIdx="0" presStyleCnt="6" custScaleX="68762">
        <dgm:presLayoutVars>
          <dgm:bulletEnabled val="1"/>
        </dgm:presLayoutVars>
      </dgm:prSet>
      <dgm:spPr/>
    </dgm:pt>
    <dgm:pt modelId="{78C52F64-84E6-48CC-BB75-8B9624BB9378}" type="pres">
      <dgm:prSet presAssocID="{B982525E-7355-4A9C-B59A-A3DB1D76ADD6}" presName="sibTrans" presStyleLbl="sibTrans2D1" presStyleIdx="0" presStyleCnt="5"/>
      <dgm:spPr/>
    </dgm:pt>
    <dgm:pt modelId="{0319F60A-E395-44A9-8B95-7886208AAFF6}" type="pres">
      <dgm:prSet presAssocID="{B982525E-7355-4A9C-B59A-A3DB1D76ADD6}" presName="connectorText" presStyleLbl="sibTrans2D1" presStyleIdx="0" presStyleCnt="5"/>
      <dgm:spPr/>
    </dgm:pt>
    <dgm:pt modelId="{872161BE-8DAA-4E6C-9107-269933BBA63C}" type="pres">
      <dgm:prSet presAssocID="{20878D2B-AC5C-47F6-8AE9-B89789B179A8}" presName="node" presStyleLbl="node1" presStyleIdx="1" presStyleCnt="6" custScaleX="60339" custLinFactNeighborX="2480" custLinFactNeighborY="-590">
        <dgm:presLayoutVars>
          <dgm:bulletEnabled val="1"/>
        </dgm:presLayoutVars>
      </dgm:prSet>
      <dgm:spPr/>
    </dgm:pt>
    <dgm:pt modelId="{2BD7A1E3-C59C-47C0-984E-300549C18B84}" type="pres">
      <dgm:prSet presAssocID="{06EC7BC2-8E85-47F8-9E31-29F901B5C294}" presName="sibTrans" presStyleLbl="sibTrans2D1" presStyleIdx="1" presStyleCnt="5"/>
      <dgm:spPr/>
    </dgm:pt>
    <dgm:pt modelId="{47F92996-BE67-4638-A833-E656D69BF29E}" type="pres">
      <dgm:prSet presAssocID="{06EC7BC2-8E85-47F8-9E31-29F901B5C294}" presName="connectorText" presStyleLbl="sibTrans2D1" presStyleIdx="1" presStyleCnt="5"/>
      <dgm:spPr/>
    </dgm:pt>
    <dgm:pt modelId="{2CB9CFB1-71D1-4853-B90F-F396453332F2}" type="pres">
      <dgm:prSet presAssocID="{F571045B-6C15-49B6-8F4F-BB791A74FE86}" presName="node" presStyleLbl="node1" presStyleIdx="2" presStyleCnt="6" custScaleX="146786">
        <dgm:presLayoutVars>
          <dgm:bulletEnabled val="1"/>
        </dgm:presLayoutVars>
      </dgm:prSet>
      <dgm:spPr/>
    </dgm:pt>
    <dgm:pt modelId="{BAE490E4-ECFA-4F30-9465-3F37B1CF7FD8}" type="pres">
      <dgm:prSet presAssocID="{AEE8EFDE-6855-4BEC-82DB-BEDB3A0047A8}" presName="sibTrans" presStyleLbl="sibTrans2D1" presStyleIdx="2" presStyleCnt="5"/>
      <dgm:spPr/>
    </dgm:pt>
    <dgm:pt modelId="{71FFBE68-31F7-4760-9882-96F0CF82A0DC}" type="pres">
      <dgm:prSet presAssocID="{AEE8EFDE-6855-4BEC-82DB-BEDB3A0047A8}" presName="connectorText" presStyleLbl="sibTrans2D1" presStyleIdx="2" presStyleCnt="5"/>
      <dgm:spPr/>
    </dgm:pt>
    <dgm:pt modelId="{D6A267CC-7917-4A7B-BE87-23735CBD427A}" type="pres">
      <dgm:prSet presAssocID="{04C95BB8-8AD0-4E83-B48C-A54AE52F6B6D}" presName="node" presStyleLbl="node1" presStyleIdx="3" presStyleCnt="6" custScaleX="125217">
        <dgm:presLayoutVars>
          <dgm:bulletEnabled val="1"/>
        </dgm:presLayoutVars>
      </dgm:prSet>
      <dgm:spPr/>
    </dgm:pt>
    <dgm:pt modelId="{2770D5B1-3449-4F9D-BF6B-7351D15AB7EE}" type="pres">
      <dgm:prSet presAssocID="{4ED7CAAB-2973-44E1-8488-263CB20D2764}" presName="sibTrans" presStyleLbl="sibTrans2D1" presStyleIdx="3" presStyleCnt="5"/>
      <dgm:spPr/>
    </dgm:pt>
    <dgm:pt modelId="{EB41D7EC-AEDD-4D65-8425-DB1536E1B95D}" type="pres">
      <dgm:prSet presAssocID="{4ED7CAAB-2973-44E1-8488-263CB20D2764}" presName="connectorText" presStyleLbl="sibTrans2D1" presStyleIdx="3" presStyleCnt="5"/>
      <dgm:spPr/>
    </dgm:pt>
    <dgm:pt modelId="{2077AF8B-F55D-47D3-AA6F-6220703C691A}" type="pres">
      <dgm:prSet presAssocID="{6D6E0B89-9577-405B-ACF5-3C23A6C85F06}" presName="node" presStyleLbl="node1" presStyleIdx="4" presStyleCnt="6" custScaleX="114640">
        <dgm:presLayoutVars>
          <dgm:bulletEnabled val="1"/>
        </dgm:presLayoutVars>
      </dgm:prSet>
      <dgm:spPr/>
    </dgm:pt>
    <dgm:pt modelId="{9103BA24-F7FC-4405-AEBC-AC3D5491BF97}" type="pres">
      <dgm:prSet presAssocID="{986CC1A7-D38C-43AC-8E95-AEFC755EA552}" presName="sibTrans" presStyleLbl="sibTrans2D1" presStyleIdx="4" presStyleCnt="5"/>
      <dgm:spPr/>
    </dgm:pt>
    <dgm:pt modelId="{818627CD-CA5E-4443-ABD2-F9AFB3E598BF}" type="pres">
      <dgm:prSet presAssocID="{986CC1A7-D38C-43AC-8E95-AEFC755EA552}" presName="connectorText" presStyleLbl="sibTrans2D1" presStyleIdx="4" presStyleCnt="5"/>
      <dgm:spPr/>
    </dgm:pt>
    <dgm:pt modelId="{6F11A5F1-91FB-4C1B-8D32-7D7E9FC74254}" type="pres">
      <dgm:prSet presAssocID="{84A9AF59-4C1A-493A-8004-711CE79DEAF1}" presName="node" presStyleLbl="node1" presStyleIdx="5" presStyleCnt="6">
        <dgm:presLayoutVars>
          <dgm:bulletEnabled val="1"/>
        </dgm:presLayoutVars>
      </dgm:prSet>
      <dgm:spPr/>
    </dgm:pt>
  </dgm:ptLst>
  <dgm:cxnLst>
    <dgm:cxn modelId="{FDF6DF07-3D52-4708-8B43-1071753F6FAF}" srcId="{7589C364-3F67-47D1-9687-7F4B42765948}" destId="{F83E9544-6E68-4098-893E-A1B595E46458}" srcOrd="0" destOrd="0" parTransId="{8F8C6BBD-D2A1-4A35-8DF1-64B716E7B1E9}" sibTransId="{B982525E-7355-4A9C-B59A-A3DB1D76ADD6}"/>
    <dgm:cxn modelId="{F8AA2A08-72B3-49AC-B79B-44434ED893D1}" srcId="{7589C364-3F67-47D1-9687-7F4B42765948}" destId="{04C95BB8-8AD0-4E83-B48C-A54AE52F6B6D}" srcOrd="3" destOrd="0" parTransId="{2C1C8E28-3433-4DCD-866F-9C4AAF306BC4}" sibTransId="{4ED7CAAB-2973-44E1-8488-263CB20D2764}"/>
    <dgm:cxn modelId="{D2E22023-011F-4AE1-808A-E08F6BB3B86B}" type="presOf" srcId="{986CC1A7-D38C-43AC-8E95-AEFC755EA552}" destId="{818627CD-CA5E-4443-ABD2-F9AFB3E598BF}" srcOrd="1" destOrd="0" presId="urn:microsoft.com/office/officeart/2005/8/layout/process1"/>
    <dgm:cxn modelId="{9D015060-21F1-4354-BE84-E4BAD97CBA17}" type="presOf" srcId="{7589C364-3F67-47D1-9687-7F4B42765948}" destId="{A02976E2-3E44-48DB-AA86-B1EBE7E5F8C0}" srcOrd="0" destOrd="0" presId="urn:microsoft.com/office/officeart/2005/8/layout/process1"/>
    <dgm:cxn modelId="{C6407463-5849-41BB-A166-C370BD07D830}" type="presOf" srcId="{06EC7BC2-8E85-47F8-9E31-29F901B5C294}" destId="{47F92996-BE67-4638-A833-E656D69BF29E}" srcOrd="1" destOrd="0" presId="urn:microsoft.com/office/officeart/2005/8/layout/process1"/>
    <dgm:cxn modelId="{B112D668-AE9C-4B8E-823A-AE214B2674DD}" type="presOf" srcId="{986CC1A7-D38C-43AC-8E95-AEFC755EA552}" destId="{9103BA24-F7FC-4405-AEBC-AC3D5491BF97}" srcOrd="0" destOrd="0" presId="urn:microsoft.com/office/officeart/2005/8/layout/process1"/>
    <dgm:cxn modelId="{6E756951-CABB-41A8-A9D7-4AC68541A60D}" srcId="{7589C364-3F67-47D1-9687-7F4B42765948}" destId="{F571045B-6C15-49B6-8F4F-BB791A74FE86}" srcOrd="2" destOrd="0" parTransId="{261FDBAC-8ACE-4DE2-BB25-4410B7E21810}" sibTransId="{AEE8EFDE-6855-4BEC-82DB-BEDB3A0047A8}"/>
    <dgm:cxn modelId="{FE676A71-6186-4493-9D6A-3149EC2821D5}" type="presOf" srcId="{06EC7BC2-8E85-47F8-9E31-29F901B5C294}" destId="{2BD7A1E3-C59C-47C0-984E-300549C18B84}" srcOrd="0" destOrd="0" presId="urn:microsoft.com/office/officeart/2005/8/layout/process1"/>
    <dgm:cxn modelId="{91E9D071-E209-48FF-8769-AD469F7260AB}" srcId="{7589C364-3F67-47D1-9687-7F4B42765948}" destId="{84A9AF59-4C1A-493A-8004-711CE79DEAF1}" srcOrd="5" destOrd="0" parTransId="{E8762B90-3422-4191-B5AC-E7D555840831}" sibTransId="{FCDC65D6-3E44-444D-9D73-9E5477EA842E}"/>
    <dgm:cxn modelId="{EB8BBB53-873E-45FE-AE8B-492C02D7CD38}" srcId="{7589C364-3F67-47D1-9687-7F4B42765948}" destId="{6D6E0B89-9577-405B-ACF5-3C23A6C85F06}" srcOrd="4" destOrd="0" parTransId="{6A26DAD8-B10D-4724-837F-BD9B9432A4E2}" sibTransId="{986CC1A7-D38C-43AC-8E95-AEFC755EA552}"/>
    <dgm:cxn modelId="{6DAD467B-F86C-4377-8B0B-BF5BE6135A8C}" type="presOf" srcId="{6D6E0B89-9577-405B-ACF5-3C23A6C85F06}" destId="{2077AF8B-F55D-47D3-AA6F-6220703C691A}" srcOrd="0" destOrd="0" presId="urn:microsoft.com/office/officeart/2005/8/layout/process1"/>
    <dgm:cxn modelId="{F22E6082-47AD-4B1D-9D12-4C6578C3E851}" type="presOf" srcId="{4ED7CAAB-2973-44E1-8488-263CB20D2764}" destId="{2770D5B1-3449-4F9D-BF6B-7351D15AB7EE}" srcOrd="0" destOrd="0" presId="urn:microsoft.com/office/officeart/2005/8/layout/process1"/>
    <dgm:cxn modelId="{79A28696-D55D-4DAE-9A87-FA4A20854058}" type="presOf" srcId="{F83E9544-6E68-4098-893E-A1B595E46458}" destId="{6892AC68-1175-428C-AA07-A32ABFB6DFA3}" srcOrd="0" destOrd="0" presId="urn:microsoft.com/office/officeart/2005/8/layout/process1"/>
    <dgm:cxn modelId="{D0069A96-35BC-43EA-BF67-9198EFF72DF0}" type="presOf" srcId="{B982525E-7355-4A9C-B59A-A3DB1D76ADD6}" destId="{78C52F64-84E6-48CC-BB75-8B9624BB9378}" srcOrd="0" destOrd="0" presId="urn:microsoft.com/office/officeart/2005/8/layout/process1"/>
    <dgm:cxn modelId="{FAD99998-599B-41CB-A065-45EE3B5D729D}" type="presOf" srcId="{04C95BB8-8AD0-4E83-B48C-A54AE52F6B6D}" destId="{D6A267CC-7917-4A7B-BE87-23735CBD427A}" srcOrd="0" destOrd="0" presId="urn:microsoft.com/office/officeart/2005/8/layout/process1"/>
    <dgm:cxn modelId="{EA818FA9-FFA8-4128-B18E-0CB5FB1B1672}" type="presOf" srcId="{20878D2B-AC5C-47F6-8AE9-B89789B179A8}" destId="{872161BE-8DAA-4E6C-9107-269933BBA63C}" srcOrd="0" destOrd="0" presId="urn:microsoft.com/office/officeart/2005/8/layout/process1"/>
    <dgm:cxn modelId="{10D344AE-5E95-4584-95DC-BF39C46FF30B}" type="presOf" srcId="{4ED7CAAB-2973-44E1-8488-263CB20D2764}" destId="{EB41D7EC-AEDD-4D65-8425-DB1536E1B95D}" srcOrd="1" destOrd="0" presId="urn:microsoft.com/office/officeart/2005/8/layout/process1"/>
    <dgm:cxn modelId="{3DEA91C3-5959-4F37-B559-9491D3E8A6E6}" type="presOf" srcId="{84A9AF59-4C1A-493A-8004-711CE79DEAF1}" destId="{6F11A5F1-91FB-4C1B-8D32-7D7E9FC74254}" srcOrd="0" destOrd="0" presId="urn:microsoft.com/office/officeart/2005/8/layout/process1"/>
    <dgm:cxn modelId="{7347C6CE-C5A6-4450-9E82-0227D2820935}" type="presOf" srcId="{AEE8EFDE-6855-4BEC-82DB-BEDB3A0047A8}" destId="{71FFBE68-31F7-4760-9882-96F0CF82A0DC}" srcOrd="1" destOrd="0" presId="urn:microsoft.com/office/officeart/2005/8/layout/process1"/>
    <dgm:cxn modelId="{58F5E2DD-BB33-4CE6-AFF6-D6C775DA97FC}" type="presOf" srcId="{F571045B-6C15-49B6-8F4F-BB791A74FE86}" destId="{2CB9CFB1-71D1-4853-B90F-F396453332F2}" srcOrd="0" destOrd="0" presId="urn:microsoft.com/office/officeart/2005/8/layout/process1"/>
    <dgm:cxn modelId="{23D155E7-7562-4E94-901E-1AF4FE5C0FB7}" srcId="{7589C364-3F67-47D1-9687-7F4B42765948}" destId="{20878D2B-AC5C-47F6-8AE9-B89789B179A8}" srcOrd="1" destOrd="0" parTransId="{FD1B5172-7A7E-4C64-970B-53C6A41C7468}" sibTransId="{06EC7BC2-8E85-47F8-9E31-29F901B5C294}"/>
    <dgm:cxn modelId="{D9EC94F4-87B5-4AC2-96BC-6AF652282AB4}" type="presOf" srcId="{B982525E-7355-4A9C-B59A-A3DB1D76ADD6}" destId="{0319F60A-E395-44A9-8B95-7886208AAFF6}" srcOrd="1" destOrd="0" presId="urn:microsoft.com/office/officeart/2005/8/layout/process1"/>
    <dgm:cxn modelId="{A647D7F9-7942-45DD-BAD7-42F9874DB8E5}" type="presOf" srcId="{AEE8EFDE-6855-4BEC-82DB-BEDB3A0047A8}" destId="{BAE490E4-ECFA-4F30-9465-3F37B1CF7FD8}" srcOrd="0" destOrd="0" presId="urn:microsoft.com/office/officeart/2005/8/layout/process1"/>
    <dgm:cxn modelId="{C5808E79-B329-417E-A5C7-6712A52A8BC7}" type="presParOf" srcId="{A02976E2-3E44-48DB-AA86-B1EBE7E5F8C0}" destId="{6892AC68-1175-428C-AA07-A32ABFB6DFA3}" srcOrd="0" destOrd="0" presId="urn:microsoft.com/office/officeart/2005/8/layout/process1"/>
    <dgm:cxn modelId="{6AB1067D-3920-4C33-A153-5B7CB5E6E0A9}" type="presParOf" srcId="{A02976E2-3E44-48DB-AA86-B1EBE7E5F8C0}" destId="{78C52F64-84E6-48CC-BB75-8B9624BB9378}" srcOrd="1" destOrd="0" presId="urn:microsoft.com/office/officeart/2005/8/layout/process1"/>
    <dgm:cxn modelId="{56365CBA-F96F-44DD-9370-6E5F13F51FCC}" type="presParOf" srcId="{78C52F64-84E6-48CC-BB75-8B9624BB9378}" destId="{0319F60A-E395-44A9-8B95-7886208AAFF6}" srcOrd="0" destOrd="0" presId="urn:microsoft.com/office/officeart/2005/8/layout/process1"/>
    <dgm:cxn modelId="{AC1DC209-098D-41C4-ABAD-CE80E0101A8F}" type="presParOf" srcId="{A02976E2-3E44-48DB-AA86-B1EBE7E5F8C0}" destId="{872161BE-8DAA-4E6C-9107-269933BBA63C}" srcOrd="2" destOrd="0" presId="urn:microsoft.com/office/officeart/2005/8/layout/process1"/>
    <dgm:cxn modelId="{C925B912-A8F3-41D3-889A-D5B83CD66002}" type="presParOf" srcId="{A02976E2-3E44-48DB-AA86-B1EBE7E5F8C0}" destId="{2BD7A1E3-C59C-47C0-984E-300549C18B84}" srcOrd="3" destOrd="0" presId="urn:microsoft.com/office/officeart/2005/8/layout/process1"/>
    <dgm:cxn modelId="{FB7DA8BE-BAA1-4C4E-99DD-96F3A2BEF195}" type="presParOf" srcId="{2BD7A1E3-C59C-47C0-984E-300549C18B84}" destId="{47F92996-BE67-4638-A833-E656D69BF29E}" srcOrd="0" destOrd="0" presId="urn:microsoft.com/office/officeart/2005/8/layout/process1"/>
    <dgm:cxn modelId="{E0CDB96F-F5D8-43AB-9C35-C34633204204}" type="presParOf" srcId="{A02976E2-3E44-48DB-AA86-B1EBE7E5F8C0}" destId="{2CB9CFB1-71D1-4853-B90F-F396453332F2}" srcOrd="4" destOrd="0" presId="urn:microsoft.com/office/officeart/2005/8/layout/process1"/>
    <dgm:cxn modelId="{3A1AF8BD-694C-48B0-A4DE-FAB5AC8C83AB}" type="presParOf" srcId="{A02976E2-3E44-48DB-AA86-B1EBE7E5F8C0}" destId="{BAE490E4-ECFA-4F30-9465-3F37B1CF7FD8}" srcOrd="5" destOrd="0" presId="urn:microsoft.com/office/officeart/2005/8/layout/process1"/>
    <dgm:cxn modelId="{7845E799-9A6B-493B-8692-6B4C8E3B2683}" type="presParOf" srcId="{BAE490E4-ECFA-4F30-9465-3F37B1CF7FD8}" destId="{71FFBE68-31F7-4760-9882-96F0CF82A0DC}" srcOrd="0" destOrd="0" presId="urn:microsoft.com/office/officeart/2005/8/layout/process1"/>
    <dgm:cxn modelId="{32C0A73A-5A6C-4D9D-81B2-7654B8801907}" type="presParOf" srcId="{A02976E2-3E44-48DB-AA86-B1EBE7E5F8C0}" destId="{D6A267CC-7917-4A7B-BE87-23735CBD427A}" srcOrd="6" destOrd="0" presId="urn:microsoft.com/office/officeart/2005/8/layout/process1"/>
    <dgm:cxn modelId="{0051841D-C85E-452E-8678-1F50A44F345A}" type="presParOf" srcId="{A02976E2-3E44-48DB-AA86-B1EBE7E5F8C0}" destId="{2770D5B1-3449-4F9D-BF6B-7351D15AB7EE}" srcOrd="7" destOrd="0" presId="urn:microsoft.com/office/officeart/2005/8/layout/process1"/>
    <dgm:cxn modelId="{FFBCABE6-D7AF-4354-8FE3-60CEADD1FE58}" type="presParOf" srcId="{2770D5B1-3449-4F9D-BF6B-7351D15AB7EE}" destId="{EB41D7EC-AEDD-4D65-8425-DB1536E1B95D}" srcOrd="0" destOrd="0" presId="urn:microsoft.com/office/officeart/2005/8/layout/process1"/>
    <dgm:cxn modelId="{AF331B77-9218-4990-A7C7-B3A1A082A92C}" type="presParOf" srcId="{A02976E2-3E44-48DB-AA86-B1EBE7E5F8C0}" destId="{2077AF8B-F55D-47D3-AA6F-6220703C691A}" srcOrd="8" destOrd="0" presId="urn:microsoft.com/office/officeart/2005/8/layout/process1"/>
    <dgm:cxn modelId="{2547B65F-DD3A-4117-B2A6-1EA33F77ECA8}" type="presParOf" srcId="{A02976E2-3E44-48DB-AA86-B1EBE7E5F8C0}" destId="{9103BA24-F7FC-4405-AEBC-AC3D5491BF97}" srcOrd="9" destOrd="0" presId="urn:microsoft.com/office/officeart/2005/8/layout/process1"/>
    <dgm:cxn modelId="{0F533113-B2A2-4CFA-9249-5E14057F598C}" type="presParOf" srcId="{9103BA24-F7FC-4405-AEBC-AC3D5491BF97}" destId="{818627CD-CA5E-4443-ABD2-F9AFB3E598BF}" srcOrd="0" destOrd="0" presId="urn:microsoft.com/office/officeart/2005/8/layout/process1"/>
    <dgm:cxn modelId="{BB317405-0942-417B-B01D-1B8D08E1D896}" type="presParOf" srcId="{A02976E2-3E44-48DB-AA86-B1EBE7E5F8C0}" destId="{6F11A5F1-91FB-4C1B-8D32-7D7E9FC74254}"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89C364-3F67-47D1-9687-7F4B42765948}" type="doc">
      <dgm:prSet loTypeId="urn:microsoft.com/office/officeart/2005/8/layout/process1" loCatId="process" qsTypeId="urn:microsoft.com/office/officeart/2005/8/quickstyle/simple1" qsCatId="simple" csTypeId="urn:microsoft.com/office/officeart/2005/8/colors/accent1_2" csCatId="accent1" phldr="1"/>
      <dgm:spPr/>
    </dgm:pt>
    <dgm:pt modelId="{F83E9544-6E68-4098-893E-A1B595E46458}">
      <dgm:prSet phldrT="[Text]" custT="1"/>
      <dgm:spPr>
        <a:solidFill>
          <a:schemeClr val="tx2">
            <a:lumMod val="60000"/>
            <a:lumOff val="40000"/>
          </a:schemeClr>
        </a:solidFill>
        <a:ln>
          <a:noFill/>
        </a:ln>
      </dgm:spPr>
      <dgm:t>
        <a:bodyPr/>
        <a:lstStyle/>
        <a:p>
          <a:r>
            <a:rPr lang="en-US" sz="2200" b="1" dirty="0">
              <a:solidFill>
                <a:schemeClr val="tx1"/>
              </a:solidFill>
            </a:rPr>
            <a:t>WP</a:t>
          </a:r>
        </a:p>
      </dgm:t>
    </dgm:pt>
    <dgm:pt modelId="{8F8C6BBD-D2A1-4A35-8DF1-64B716E7B1E9}" type="parTrans" cxnId="{FDF6DF07-3D52-4708-8B43-1071753F6FAF}">
      <dgm:prSet/>
      <dgm:spPr/>
      <dgm:t>
        <a:bodyPr/>
        <a:lstStyle/>
        <a:p>
          <a:endParaRPr lang="en-US"/>
        </a:p>
      </dgm:t>
    </dgm:pt>
    <dgm:pt modelId="{B982525E-7355-4A9C-B59A-A3DB1D76ADD6}" type="sibTrans" cxnId="{FDF6DF07-3D52-4708-8B43-1071753F6FAF}">
      <dgm:prSet/>
      <dgm:spPr/>
      <dgm:t>
        <a:bodyPr/>
        <a:lstStyle/>
        <a:p>
          <a:endParaRPr lang="en-US"/>
        </a:p>
      </dgm:t>
    </dgm:pt>
    <dgm:pt modelId="{20878D2B-AC5C-47F6-8AE9-B89789B179A8}">
      <dgm:prSet phldrT="[Text]" custT="1"/>
      <dgm:spPr>
        <a:solidFill>
          <a:schemeClr val="tx2">
            <a:lumMod val="60000"/>
            <a:lumOff val="40000"/>
          </a:schemeClr>
        </a:solidFill>
        <a:ln>
          <a:noFill/>
        </a:ln>
      </dgm:spPr>
      <dgm:t>
        <a:bodyPr/>
        <a:lstStyle/>
        <a:p>
          <a:r>
            <a:rPr lang="en-US" sz="2400" b="1" dirty="0">
              <a:solidFill>
                <a:schemeClr val="tx1"/>
              </a:solidFill>
            </a:rPr>
            <a:t>SO</a:t>
          </a:r>
        </a:p>
      </dgm:t>
    </dgm:pt>
    <dgm:pt modelId="{FD1B5172-7A7E-4C64-970B-53C6A41C7468}" type="parTrans" cxnId="{23D155E7-7562-4E94-901E-1AF4FE5C0FB7}">
      <dgm:prSet/>
      <dgm:spPr/>
      <dgm:t>
        <a:bodyPr/>
        <a:lstStyle/>
        <a:p>
          <a:endParaRPr lang="en-US"/>
        </a:p>
      </dgm:t>
    </dgm:pt>
    <dgm:pt modelId="{06EC7BC2-8E85-47F8-9E31-29F901B5C294}" type="sibTrans" cxnId="{23D155E7-7562-4E94-901E-1AF4FE5C0FB7}">
      <dgm:prSet/>
      <dgm:spPr/>
      <dgm:t>
        <a:bodyPr/>
        <a:lstStyle/>
        <a:p>
          <a:endParaRPr lang="en-US"/>
        </a:p>
      </dgm:t>
    </dgm:pt>
    <dgm:pt modelId="{04C95BB8-8AD0-4E83-B48C-A54AE52F6B6D}">
      <dgm:prSet phldrT="[Text]" custT="1"/>
      <dgm:spPr>
        <a:solidFill>
          <a:schemeClr val="tx2">
            <a:lumMod val="60000"/>
            <a:lumOff val="40000"/>
          </a:schemeClr>
        </a:solidFill>
      </dgm:spPr>
      <dgm:t>
        <a:bodyPr/>
        <a:lstStyle/>
        <a:p>
          <a:r>
            <a:rPr lang="en-US" sz="2000" b="1" dirty="0">
              <a:solidFill>
                <a:schemeClr val="tx1"/>
              </a:solidFill>
            </a:rPr>
            <a:t>Activities</a:t>
          </a:r>
        </a:p>
      </dgm:t>
    </dgm:pt>
    <dgm:pt modelId="{2C1C8E28-3433-4DCD-866F-9C4AAF306BC4}" type="parTrans" cxnId="{F8AA2A08-72B3-49AC-B79B-44434ED893D1}">
      <dgm:prSet/>
      <dgm:spPr/>
      <dgm:t>
        <a:bodyPr/>
        <a:lstStyle/>
        <a:p>
          <a:endParaRPr lang="en-US"/>
        </a:p>
      </dgm:t>
    </dgm:pt>
    <dgm:pt modelId="{4ED7CAAB-2973-44E1-8488-263CB20D2764}" type="sibTrans" cxnId="{F8AA2A08-72B3-49AC-B79B-44434ED893D1}">
      <dgm:prSet/>
      <dgm:spPr/>
      <dgm:t>
        <a:bodyPr/>
        <a:lstStyle/>
        <a:p>
          <a:endParaRPr lang="en-US"/>
        </a:p>
      </dgm:t>
    </dgm:pt>
    <dgm:pt modelId="{6D6E0B89-9577-405B-ACF5-3C23A6C85F06}">
      <dgm:prSet custT="1"/>
      <dgm:spPr>
        <a:solidFill>
          <a:schemeClr val="tx2">
            <a:lumMod val="60000"/>
            <a:lumOff val="40000"/>
          </a:schemeClr>
        </a:solidFill>
      </dgm:spPr>
      <dgm:t>
        <a:bodyPr/>
        <a:lstStyle/>
        <a:p>
          <a:r>
            <a:rPr lang="en-US" sz="2000" b="1" dirty="0">
              <a:solidFill>
                <a:schemeClr val="tx1"/>
              </a:solidFill>
            </a:rPr>
            <a:t>Outputs</a:t>
          </a:r>
        </a:p>
      </dgm:t>
    </dgm:pt>
    <dgm:pt modelId="{6A26DAD8-B10D-4724-837F-BD9B9432A4E2}" type="parTrans" cxnId="{EB8BBB53-873E-45FE-AE8B-492C02D7CD38}">
      <dgm:prSet/>
      <dgm:spPr/>
      <dgm:t>
        <a:bodyPr/>
        <a:lstStyle/>
        <a:p>
          <a:endParaRPr lang="en-US"/>
        </a:p>
      </dgm:t>
    </dgm:pt>
    <dgm:pt modelId="{986CC1A7-D38C-43AC-8E95-AEFC755EA552}" type="sibTrans" cxnId="{EB8BBB53-873E-45FE-AE8B-492C02D7CD38}">
      <dgm:prSet/>
      <dgm:spPr/>
      <dgm:t>
        <a:bodyPr/>
        <a:lstStyle/>
        <a:p>
          <a:endParaRPr lang="en-US"/>
        </a:p>
      </dgm:t>
    </dgm:pt>
    <dgm:pt modelId="{F571045B-6C15-49B6-8F4F-BB791A74FE86}">
      <dgm:prSet custT="1"/>
      <dgm:spPr>
        <a:solidFill>
          <a:schemeClr val="accent2">
            <a:lumMod val="40000"/>
            <a:lumOff val="60000"/>
          </a:schemeClr>
        </a:solidFill>
        <a:ln>
          <a:solidFill>
            <a:schemeClr val="tx1"/>
          </a:solidFill>
        </a:ln>
      </dgm:spPr>
      <dgm:t>
        <a:bodyPr/>
        <a:lstStyle/>
        <a:p>
          <a:r>
            <a:rPr lang="en-US" sz="2000" b="1" dirty="0">
              <a:solidFill>
                <a:schemeClr val="tx1"/>
              </a:solidFill>
            </a:rPr>
            <a:t>Investments</a:t>
          </a:r>
        </a:p>
      </dgm:t>
    </dgm:pt>
    <dgm:pt modelId="{261FDBAC-8ACE-4DE2-BB25-4410B7E21810}" type="parTrans" cxnId="{6E756951-CABB-41A8-A9D7-4AC68541A60D}">
      <dgm:prSet/>
      <dgm:spPr/>
      <dgm:t>
        <a:bodyPr/>
        <a:lstStyle/>
        <a:p>
          <a:endParaRPr lang="en-US"/>
        </a:p>
      </dgm:t>
    </dgm:pt>
    <dgm:pt modelId="{AEE8EFDE-6855-4BEC-82DB-BEDB3A0047A8}" type="sibTrans" cxnId="{6E756951-CABB-41A8-A9D7-4AC68541A60D}">
      <dgm:prSet/>
      <dgm:spPr/>
      <dgm:t>
        <a:bodyPr/>
        <a:lstStyle/>
        <a:p>
          <a:endParaRPr lang="en-US"/>
        </a:p>
      </dgm:t>
    </dgm:pt>
    <dgm:pt modelId="{84A9AF59-4C1A-493A-8004-711CE79DEAF1}">
      <dgm:prSet/>
      <dgm:spPr>
        <a:solidFill>
          <a:schemeClr val="tx2">
            <a:lumMod val="60000"/>
            <a:lumOff val="40000"/>
          </a:schemeClr>
        </a:solidFill>
      </dgm:spPr>
      <dgm:t>
        <a:bodyPr/>
        <a:lstStyle/>
        <a:p>
          <a:r>
            <a:rPr lang="en-US" b="1" dirty="0">
              <a:solidFill>
                <a:schemeClr val="tx1"/>
              </a:solidFill>
            </a:rPr>
            <a:t>Results</a:t>
          </a:r>
        </a:p>
      </dgm:t>
    </dgm:pt>
    <dgm:pt modelId="{E8762B90-3422-4191-B5AC-E7D555840831}" type="parTrans" cxnId="{91E9D071-E209-48FF-8769-AD469F7260AB}">
      <dgm:prSet/>
      <dgm:spPr/>
      <dgm:t>
        <a:bodyPr/>
        <a:lstStyle/>
        <a:p>
          <a:endParaRPr lang="en-US"/>
        </a:p>
      </dgm:t>
    </dgm:pt>
    <dgm:pt modelId="{FCDC65D6-3E44-444D-9D73-9E5477EA842E}" type="sibTrans" cxnId="{91E9D071-E209-48FF-8769-AD469F7260AB}">
      <dgm:prSet/>
      <dgm:spPr/>
      <dgm:t>
        <a:bodyPr/>
        <a:lstStyle/>
        <a:p>
          <a:endParaRPr lang="en-US"/>
        </a:p>
      </dgm:t>
    </dgm:pt>
    <dgm:pt modelId="{A02976E2-3E44-48DB-AA86-B1EBE7E5F8C0}" type="pres">
      <dgm:prSet presAssocID="{7589C364-3F67-47D1-9687-7F4B42765948}" presName="Name0" presStyleCnt="0">
        <dgm:presLayoutVars>
          <dgm:dir/>
          <dgm:resizeHandles val="exact"/>
        </dgm:presLayoutVars>
      </dgm:prSet>
      <dgm:spPr/>
    </dgm:pt>
    <dgm:pt modelId="{6892AC68-1175-428C-AA07-A32ABFB6DFA3}" type="pres">
      <dgm:prSet presAssocID="{F83E9544-6E68-4098-893E-A1B595E46458}" presName="node" presStyleLbl="node1" presStyleIdx="0" presStyleCnt="6" custScaleX="68762">
        <dgm:presLayoutVars>
          <dgm:bulletEnabled val="1"/>
        </dgm:presLayoutVars>
      </dgm:prSet>
      <dgm:spPr/>
    </dgm:pt>
    <dgm:pt modelId="{78C52F64-84E6-48CC-BB75-8B9624BB9378}" type="pres">
      <dgm:prSet presAssocID="{B982525E-7355-4A9C-B59A-A3DB1D76ADD6}" presName="sibTrans" presStyleLbl="sibTrans2D1" presStyleIdx="0" presStyleCnt="5"/>
      <dgm:spPr/>
    </dgm:pt>
    <dgm:pt modelId="{0319F60A-E395-44A9-8B95-7886208AAFF6}" type="pres">
      <dgm:prSet presAssocID="{B982525E-7355-4A9C-B59A-A3DB1D76ADD6}" presName="connectorText" presStyleLbl="sibTrans2D1" presStyleIdx="0" presStyleCnt="5"/>
      <dgm:spPr/>
    </dgm:pt>
    <dgm:pt modelId="{872161BE-8DAA-4E6C-9107-269933BBA63C}" type="pres">
      <dgm:prSet presAssocID="{20878D2B-AC5C-47F6-8AE9-B89789B179A8}" presName="node" presStyleLbl="node1" presStyleIdx="1" presStyleCnt="6" custScaleX="60339" custLinFactNeighborX="2480" custLinFactNeighborY="-590">
        <dgm:presLayoutVars>
          <dgm:bulletEnabled val="1"/>
        </dgm:presLayoutVars>
      </dgm:prSet>
      <dgm:spPr/>
    </dgm:pt>
    <dgm:pt modelId="{2BD7A1E3-C59C-47C0-984E-300549C18B84}" type="pres">
      <dgm:prSet presAssocID="{06EC7BC2-8E85-47F8-9E31-29F901B5C294}" presName="sibTrans" presStyleLbl="sibTrans2D1" presStyleIdx="1" presStyleCnt="5"/>
      <dgm:spPr/>
    </dgm:pt>
    <dgm:pt modelId="{47F92996-BE67-4638-A833-E656D69BF29E}" type="pres">
      <dgm:prSet presAssocID="{06EC7BC2-8E85-47F8-9E31-29F901B5C294}" presName="connectorText" presStyleLbl="sibTrans2D1" presStyleIdx="1" presStyleCnt="5"/>
      <dgm:spPr/>
    </dgm:pt>
    <dgm:pt modelId="{2CB9CFB1-71D1-4853-B90F-F396453332F2}" type="pres">
      <dgm:prSet presAssocID="{F571045B-6C15-49B6-8F4F-BB791A74FE86}" presName="node" presStyleLbl="node1" presStyleIdx="2" presStyleCnt="6" custScaleX="146786">
        <dgm:presLayoutVars>
          <dgm:bulletEnabled val="1"/>
        </dgm:presLayoutVars>
      </dgm:prSet>
      <dgm:spPr/>
    </dgm:pt>
    <dgm:pt modelId="{BAE490E4-ECFA-4F30-9465-3F37B1CF7FD8}" type="pres">
      <dgm:prSet presAssocID="{AEE8EFDE-6855-4BEC-82DB-BEDB3A0047A8}" presName="sibTrans" presStyleLbl="sibTrans2D1" presStyleIdx="2" presStyleCnt="5"/>
      <dgm:spPr/>
    </dgm:pt>
    <dgm:pt modelId="{71FFBE68-31F7-4760-9882-96F0CF82A0DC}" type="pres">
      <dgm:prSet presAssocID="{AEE8EFDE-6855-4BEC-82DB-BEDB3A0047A8}" presName="connectorText" presStyleLbl="sibTrans2D1" presStyleIdx="2" presStyleCnt="5"/>
      <dgm:spPr/>
    </dgm:pt>
    <dgm:pt modelId="{D6A267CC-7917-4A7B-BE87-23735CBD427A}" type="pres">
      <dgm:prSet presAssocID="{04C95BB8-8AD0-4E83-B48C-A54AE52F6B6D}" presName="node" presStyleLbl="node1" presStyleIdx="3" presStyleCnt="6" custScaleX="125217">
        <dgm:presLayoutVars>
          <dgm:bulletEnabled val="1"/>
        </dgm:presLayoutVars>
      </dgm:prSet>
      <dgm:spPr/>
    </dgm:pt>
    <dgm:pt modelId="{2770D5B1-3449-4F9D-BF6B-7351D15AB7EE}" type="pres">
      <dgm:prSet presAssocID="{4ED7CAAB-2973-44E1-8488-263CB20D2764}" presName="sibTrans" presStyleLbl="sibTrans2D1" presStyleIdx="3" presStyleCnt="5"/>
      <dgm:spPr/>
    </dgm:pt>
    <dgm:pt modelId="{EB41D7EC-AEDD-4D65-8425-DB1536E1B95D}" type="pres">
      <dgm:prSet presAssocID="{4ED7CAAB-2973-44E1-8488-263CB20D2764}" presName="connectorText" presStyleLbl="sibTrans2D1" presStyleIdx="3" presStyleCnt="5"/>
      <dgm:spPr/>
    </dgm:pt>
    <dgm:pt modelId="{2077AF8B-F55D-47D3-AA6F-6220703C691A}" type="pres">
      <dgm:prSet presAssocID="{6D6E0B89-9577-405B-ACF5-3C23A6C85F06}" presName="node" presStyleLbl="node1" presStyleIdx="4" presStyleCnt="6" custScaleX="114640">
        <dgm:presLayoutVars>
          <dgm:bulletEnabled val="1"/>
        </dgm:presLayoutVars>
      </dgm:prSet>
      <dgm:spPr/>
    </dgm:pt>
    <dgm:pt modelId="{9103BA24-F7FC-4405-AEBC-AC3D5491BF97}" type="pres">
      <dgm:prSet presAssocID="{986CC1A7-D38C-43AC-8E95-AEFC755EA552}" presName="sibTrans" presStyleLbl="sibTrans2D1" presStyleIdx="4" presStyleCnt="5"/>
      <dgm:spPr/>
    </dgm:pt>
    <dgm:pt modelId="{818627CD-CA5E-4443-ABD2-F9AFB3E598BF}" type="pres">
      <dgm:prSet presAssocID="{986CC1A7-D38C-43AC-8E95-AEFC755EA552}" presName="connectorText" presStyleLbl="sibTrans2D1" presStyleIdx="4" presStyleCnt="5"/>
      <dgm:spPr/>
    </dgm:pt>
    <dgm:pt modelId="{6F11A5F1-91FB-4C1B-8D32-7D7E9FC74254}" type="pres">
      <dgm:prSet presAssocID="{84A9AF59-4C1A-493A-8004-711CE79DEAF1}" presName="node" presStyleLbl="node1" presStyleIdx="5" presStyleCnt="6">
        <dgm:presLayoutVars>
          <dgm:bulletEnabled val="1"/>
        </dgm:presLayoutVars>
      </dgm:prSet>
      <dgm:spPr/>
    </dgm:pt>
  </dgm:ptLst>
  <dgm:cxnLst>
    <dgm:cxn modelId="{FDF6DF07-3D52-4708-8B43-1071753F6FAF}" srcId="{7589C364-3F67-47D1-9687-7F4B42765948}" destId="{F83E9544-6E68-4098-893E-A1B595E46458}" srcOrd="0" destOrd="0" parTransId="{8F8C6BBD-D2A1-4A35-8DF1-64B716E7B1E9}" sibTransId="{B982525E-7355-4A9C-B59A-A3DB1D76ADD6}"/>
    <dgm:cxn modelId="{F8AA2A08-72B3-49AC-B79B-44434ED893D1}" srcId="{7589C364-3F67-47D1-9687-7F4B42765948}" destId="{04C95BB8-8AD0-4E83-B48C-A54AE52F6B6D}" srcOrd="3" destOrd="0" parTransId="{2C1C8E28-3433-4DCD-866F-9C4AAF306BC4}" sibTransId="{4ED7CAAB-2973-44E1-8488-263CB20D2764}"/>
    <dgm:cxn modelId="{D2E22023-011F-4AE1-808A-E08F6BB3B86B}" type="presOf" srcId="{986CC1A7-D38C-43AC-8E95-AEFC755EA552}" destId="{818627CD-CA5E-4443-ABD2-F9AFB3E598BF}" srcOrd="1" destOrd="0" presId="urn:microsoft.com/office/officeart/2005/8/layout/process1"/>
    <dgm:cxn modelId="{9D015060-21F1-4354-BE84-E4BAD97CBA17}" type="presOf" srcId="{7589C364-3F67-47D1-9687-7F4B42765948}" destId="{A02976E2-3E44-48DB-AA86-B1EBE7E5F8C0}" srcOrd="0" destOrd="0" presId="urn:microsoft.com/office/officeart/2005/8/layout/process1"/>
    <dgm:cxn modelId="{C6407463-5849-41BB-A166-C370BD07D830}" type="presOf" srcId="{06EC7BC2-8E85-47F8-9E31-29F901B5C294}" destId="{47F92996-BE67-4638-A833-E656D69BF29E}" srcOrd="1" destOrd="0" presId="urn:microsoft.com/office/officeart/2005/8/layout/process1"/>
    <dgm:cxn modelId="{B112D668-AE9C-4B8E-823A-AE214B2674DD}" type="presOf" srcId="{986CC1A7-D38C-43AC-8E95-AEFC755EA552}" destId="{9103BA24-F7FC-4405-AEBC-AC3D5491BF97}" srcOrd="0" destOrd="0" presId="urn:microsoft.com/office/officeart/2005/8/layout/process1"/>
    <dgm:cxn modelId="{6E756951-CABB-41A8-A9D7-4AC68541A60D}" srcId="{7589C364-3F67-47D1-9687-7F4B42765948}" destId="{F571045B-6C15-49B6-8F4F-BB791A74FE86}" srcOrd="2" destOrd="0" parTransId="{261FDBAC-8ACE-4DE2-BB25-4410B7E21810}" sibTransId="{AEE8EFDE-6855-4BEC-82DB-BEDB3A0047A8}"/>
    <dgm:cxn modelId="{FE676A71-6186-4493-9D6A-3149EC2821D5}" type="presOf" srcId="{06EC7BC2-8E85-47F8-9E31-29F901B5C294}" destId="{2BD7A1E3-C59C-47C0-984E-300549C18B84}" srcOrd="0" destOrd="0" presId="urn:microsoft.com/office/officeart/2005/8/layout/process1"/>
    <dgm:cxn modelId="{91E9D071-E209-48FF-8769-AD469F7260AB}" srcId="{7589C364-3F67-47D1-9687-7F4B42765948}" destId="{84A9AF59-4C1A-493A-8004-711CE79DEAF1}" srcOrd="5" destOrd="0" parTransId="{E8762B90-3422-4191-B5AC-E7D555840831}" sibTransId="{FCDC65D6-3E44-444D-9D73-9E5477EA842E}"/>
    <dgm:cxn modelId="{EB8BBB53-873E-45FE-AE8B-492C02D7CD38}" srcId="{7589C364-3F67-47D1-9687-7F4B42765948}" destId="{6D6E0B89-9577-405B-ACF5-3C23A6C85F06}" srcOrd="4" destOrd="0" parTransId="{6A26DAD8-B10D-4724-837F-BD9B9432A4E2}" sibTransId="{986CC1A7-D38C-43AC-8E95-AEFC755EA552}"/>
    <dgm:cxn modelId="{6DAD467B-F86C-4377-8B0B-BF5BE6135A8C}" type="presOf" srcId="{6D6E0B89-9577-405B-ACF5-3C23A6C85F06}" destId="{2077AF8B-F55D-47D3-AA6F-6220703C691A}" srcOrd="0" destOrd="0" presId="urn:microsoft.com/office/officeart/2005/8/layout/process1"/>
    <dgm:cxn modelId="{F22E6082-47AD-4B1D-9D12-4C6578C3E851}" type="presOf" srcId="{4ED7CAAB-2973-44E1-8488-263CB20D2764}" destId="{2770D5B1-3449-4F9D-BF6B-7351D15AB7EE}" srcOrd="0" destOrd="0" presId="urn:microsoft.com/office/officeart/2005/8/layout/process1"/>
    <dgm:cxn modelId="{79A28696-D55D-4DAE-9A87-FA4A20854058}" type="presOf" srcId="{F83E9544-6E68-4098-893E-A1B595E46458}" destId="{6892AC68-1175-428C-AA07-A32ABFB6DFA3}" srcOrd="0" destOrd="0" presId="urn:microsoft.com/office/officeart/2005/8/layout/process1"/>
    <dgm:cxn modelId="{D0069A96-35BC-43EA-BF67-9198EFF72DF0}" type="presOf" srcId="{B982525E-7355-4A9C-B59A-A3DB1D76ADD6}" destId="{78C52F64-84E6-48CC-BB75-8B9624BB9378}" srcOrd="0" destOrd="0" presId="urn:microsoft.com/office/officeart/2005/8/layout/process1"/>
    <dgm:cxn modelId="{FAD99998-599B-41CB-A065-45EE3B5D729D}" type="presOf" srcId="{04C95BB8-8AD0-4E83-B48C-A54AE52F6B6D}" destId="{D6A267CC-7917-4A7B-BE87-23735CBD427A}" srcOrd="0" destOrd="0" presId="urn:microsoft.com/office/officeart/2005/8/layout/process1"/>
    <dgm:cxn modelId="{EA818FA9-FFA8-4128-B18E-0CB5FB1B1672}" type="presOf" srcId="{20878D2B-AC5C-47F6-8AE9-B89789B179A8}" destId="{872161BE-8DAA-4E6C-9107-269933BBA63C}" srcOrd="0" destOrd="0" presId="urn:microsoft.com/office/officeart/2005/8/layout/process1"/>
    <dgm:cxn modelId="{10D344AE-5E95-4584-95DC-BF39C46FF30B}" type="presOf" srcId="{4ED7CAAB-2973-44E1-8488-263CB20D2764}" destId="{EB41D7EC-AEDD-4D65-8425-DB1536E1B95D}" srcOrd="1" destOrd="0" presId="urn:microsoft.com/office/officeart/2005/8/layout/process1"/>
    <dgm:cxn modelId="{3DEA91C3-5959-4F37-B559-9491D3E8A6E6}" type="presOf" srcId="{84A9AF59-4C1A-493A-8004-711CE79DEAF1}" destId="{6F11A5F1-91FB-4C1B-8D32-7D7E9FC74254}" srcOrd="0" destOrd="0" presId="urn:microsoft.com/office/officeart/2005/8/layout/process1"/>
    <dgm:cxn modelId="{7347C6CE-C5A6-4450-9E82-0227D2820935}" type="presOf" srcId="{AEE8EFDE-6855-4BEC-82DB-BEDB3A0047A8}" destId="{71FFBE68-31F7-4760-9882-96F0CF82A0DC}" srcOrd="1" destOrd="0" presId="urn:microsoft.com/office/officeart/2005/8/layout/process1"/>
    <dgm:cxn modelId="{58F5E2DD-BB33-4CE6-AFF6-D6C775DA97FC}" type="presOf" srcId="{F571045B-6C15-49B6-8F4F-BB791A74FE86}" destId="{2CB9CFB1-71D1-4853-B90F-F396453332F2}" srcOrd="0" destOrd="0" presId="urn:microsoft.com/office/officeart/2005/8/layout/process1"/>
    <dgm:cxn modelId="{23D155E7-7562-4E94-901E-1AF4FE5C0FB7}" srcId="{7589C364-3F67-47D1-9687-7F4B42765948}" destId="{20878D2B-AC5C-47F6-8AE9-B89789B179A8}" srcOrd="1" destOrd="0" parTransId="{FD1B5172-7A7E-4C64-970B-53C6A41C7468}" sibTransId="{06EC7BC2-8E85-47F8-9E31-29F901B5C294}"/>
    <dgm:cxn modelId="{D9EC94F4-87B5-4AC2-96BC-6AF652282AB4}" type="presOf" srcId="{B982525E-7355-4A9C-B59A-A3DB1D76ADD6}" destId="{0319F60A-E395-44A9-8B95-7886208AAFF6}" srcOrd="1" destOrd="0" presId="urn:microsoft.com/office/officeart/2005/8/layout/process1"/>
    <dgm:cxn modelId="{A647D7F9-7942-45DD-BAD7-42F9874DB8E5}" type="presOf" srcId="{AEE8EFDE-6855-4BEC-82DB-BEDB3A0047A8}" destId="{BAE490E4-ECFA-4F30-9465-3F37B1CF7FD8}" srcOrd="0" destOrd="0" presId="urn:microsoft.com/office/officeart/2005/8/layout/process1"/>
    <dgm:cxn modelId="{C5808E79-B329-417E-A5C7-6712A52A8BC7}" type="presParOf" srcId="{A02976E2-3E44-48DB-AA86-B1EBE7E5F8C0}" destId="{6892AC68-1175-428C-AA07-A32ABFB6DFA3}" srcOrd="0" destOrd="0" presId="urn:microsoft.com/office/officeart/2005/8/layout/process1"/>
    <dgm:cxn modelId="{6AB1067D-3920-4C33-A153-5B7CB5E6E0A9}" type="presParOf" srcId="{A02976E2-3E44-48DB-AA86-B1EBE7E5F8C0}" destId="{78C52F64-84E6-48CC-BB75-8B9624BB9378}" srcOrd="1" destOrd="0" presId="urn:microsoft.com/office/officeart/2005/8/layout/process1"/>
    <dgm:cxn modelId="{56365CBA-F96F-44DD-9370-6E5F13F51FCC}" type="presParOf" srcId="{78C52F64-84E6-48CC-BB75-8B9624BB9378}" destId="{0319F60A-E395-44A9-8B95-7886208AAFF6}" srcOrd="0" destOrd="0" presId="urn:microsoft.com/office/officeart/2005/8/layout/process1"/>
    <dgm:cxn modelId="{AC1DC209-098D-41C4-ABAD-CE80E0101A8F}" type="presParOf" srcId="{A02976E2-3E44-48DB-AA86-B1EBE7E5F8C0}" destId="{872161BE-8DAA-4E6C-9107-269933BBA63C}" srcOrd="2" destOrd="0" presId="urn:microsoft.com/office/officeart/2005/8/layout/process1"/>
    <dgm:cxn modelId="{C925B912-A8F3-41D3-889A-D5B83CD66002}" type="presParOf" srcId="{A02976E2-3E44-48DB-AA86-B1EBE7E5F8C0}" destId="{2BD7A1E3-C59C-47C0-984E-300549C18B84}" srcOrd="3" destOrd="0" presId="urn:microsoft.com/office/officeart/2005/8/layout/process1"/>
    <dgm:cxn modelId="{FB7DA8BE-BAA1-4C4E-99DD-96F3A2BEF195}" type="presParOf" srcId="{2BD7A1E3-C59C-47C0-984E-300549C18B84}" destId="{47F92996-BE67-4638-A833-E656D69BF29E}" srcOrd="0" destOrd="0" presId="urn:microsoft.com/office/officeart/2005/8/layout/process1"/>
    <dgm:cxn modelId="{E0CDB96F-F5D8-43AB-9C35-C34633204204}" type="presParOf" srcId="{A02976E2-3E44-48DB-AA86-B1EBE7E5F8C0}" destId="{2CB9CFB1-71D1-4853-B90F-F396453332F2}" srcOrd="4" destOrd="0" presId="urn:microsoft.com/office/officeart/2005/8/layout/process1"/>
    <dgm:cxn modelId="{3A1AF8BD-694C-48B0-A4DE-FAB5AC8C83AB}" type="presParOf" srcId="{A02976E2-3E44-48DB-AA86-B1EBE7E5F8C0}" destId="{BAE490E4-ECFA-4F30-9465-3F37B1CF7FD8}" srcOrd="5" destOrd="0" presId="urn:microsoft.com/office/officeart/2005/8/layout/process1"/>
    <dgm:cxn modelId="{7845E799-9A6B-493B-8692-6B4C8E3B2683}" type="presParOf" srcId="{BAE490E4-ECFA-4F30-9465-3F37B1CF7FD8}" destId="{71FFBE68-31F7-4760-9882-96F0CF82A0DC}" srcOrd="0" destOrd="0" presId="urn:microsoft.com/office/officeart/2005/8/layout/process1"/>
    <dgm:cxn modelId="{32C0A73A-5A6C-4D9D-81B2-7654B8801907}" type="presParOf" srcId="{A02976E2-3E44-48DB-AA86-B1EBE7E5F8C0}" destId="{D6A267CC-7917-4A7B-BE87-23735CBD427A}" srcOrd="6" destOrd="0" presId="urn:microsoft.com/office/officeart/2005/8/layout/process1"/>
    <dgm:cxn modelId="{0051841D-C85E-452E-8678-1F50A44F345A}" type="presParOf" srcId="{A02976E2-3E44-48DB-AA86-B1EBE7E5F8C0}" destId="{2770D5B1-3449-4F9D-BF6B-7351D15AB7EE}" srcOrd="7" destOrd="0" presId="urn:microsoft.com/office/officeart/2005/8/layout/process1"/>
    <dgm:cxn modelId="{FFBCABE6-D7AF-4354-8FE3-60CEADD1FE58}" type="presParOf" srcId="{2770D5B1-3449-4F9D-BF6B-7351D15AB7EE}" destId="{EB41D7EC-AEDD-4D65-8425-DB1536E1B95D}" srcOrd="0" destOrd="0" presId="urn:microsoft.com/office/officeart/2005/8/layout/process1"/>
    <dgm:cxn modelId="{AF331B77-9218-4990-A7C7-B3A1A082A92C}" type="presParOf" srcId="{A02976E2-3E44-48DB-AA86-B1EBE7E5F8C0}" destId="{2077AF8B-F55D-47D3-AA6F-6220703C691A}" srcOrd="8" destOrd="0" presId="urn:microsoft.com/office/officeart/2005/8/layout/process1"/>
    <dgm:cxn modelId="{2547B65F-DD3A-4117-B2A6-1EA33F77ECA8}" type="presParOf" srcId="{A02976E2-3E44-48DB-AA86-B1EBE7E5F8C0}" destId="{9103BA24-F7FC-4405-AEBC-AC3D5491BF97}" srcOrd="9" destOrd="0" presId="urn:microsoft.com/office/officeart/2005/8/layout/process1"/>
    <dgm:cxn modelId="{0F533113-B2A2-4CFA-9249-5E14057F598C}" type="presParOf" srcId="{9103BA24-F7FC-4405-AEBC-AC3D5491BF97}" destId="{818627CD-CA5E-4443-ABD2-F9AFB3E598BF}" srcOrd="0" destOrd="0" presId="urn:microsoft.com/office/officeart/2005/8/layout/process1"/>
    <dgm:cxn modelId="{BB317405-0942-417B-B01D-1B8D08E1D896}" type="presParOf" srcId="{A02976E2-3E44-48DB-AA86-B1EBE7E5F8C0}" destId="{6F11A5F1-91FB-4C1B-8D32-7D7E9FC74254}"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589C364-3F67-47D1-9687-7F4B42765948}" type="doc">
      <dgm:prSet loTypeId="urn:microsoft.com/office/officeart/2005/8/layout/process1" loCatId="process" qsTypeId="urn:microsoft.com/office/officeart/2005/8/quickstyle/simple1" qsCatId="simple" csTypeId="urn:microsoft.com/office/officeart/2005/8/colors/accent1_2" csCatId="accent1" phldr="1"/>
      <dgm:spPr/>
    </dgm:pt>
    <dgm:pt modelId="{F83E9544-6E68-4098-893E-A1B595E46458}">
      <dgm:prSet phldrT="[Text]" custT="1"/>
      <dgm:spPr>
        <a:solidFill>
          <a:schemeClr val="tx2">
            <a:lumMod val="60000"/>
            <a:lumOff val="40000"/>
          </a:schemeClr>
        </a:solidFill>
        <a:ln>
          <a:noFill/>
        </a:ln>
      </dgm:spPr>
      <dgm:t>
        <a:bodyPr/>
        <a:lstStyle/>
        <a:p>
          <a:r>
            <a:rPr lang="en-US" sz="2200" b="1" dirty="0">
              <a:solidFill>
                <a:schemeClr val="tx1"/>
              </a:solidFill>
            </a:rPr>
            <a:t>WP</a:t>
          </a:r>
        </a:p>
      </dgm:t>
    </dgm:pt>
    <dgm:pt modelId="{8F8C6BBD-D2A1-4A35-8DF1-64B716E7B1E9}" type="parTrans" cxnId="{FDF6DF07-3D52-4708-8B43-1071753F6FAF}">
      <dgm:prSet/>
      <dgm:spPr/>
      <dgm:t>
        <a:bodyPr/>
        <a:lstStyle/>
        <a:p>
          <a:endParaRPr lang="en-US"/>
        </a:p>
      </dgm:t>
    </dgm:pt>
    <dgm:pt modelId="{B982525E-7355-4A9C-B59A-A3DB1D76ADD6}" type="sibTrans" cxnId="{FDF6DF07-3D52-4708-8B43-1071753F6FAF}">
      <dgm:prSet/>
      <dgm:spPr/>
      <dgm:t>
        <a:bodyPr/>
        <a:lstStyle/>
        <a:p>
          <a:endParaRPr lang="en-US"/>
        </a:p>
      </dgm:t>
    </dgm:pt>
    <dgm:pt modelId="{20878D2B-AC5C-47F6-8AE9-B89789B179A8}">
      <dgm:prSet phldrT="[Text]" custT="1"/>
      <dgm:spPr>
        <a:solidFill>
          <a:schemeClr val="tx2">
            <a:lumMod val="60000"/>
            <a:lumOff val="40000"/>
          </a:schemeClr>
        </a:solidFill>
        <a:ln>
          <a:noFill/>
        </a:ln>
      </dgm:spPr>
      <dgm:t>
        <a:bodyPr/>
        <a:lstStyle/>
        <a:p>
          <a:r>
            <a:rPr lang="en-US" sz="2400" b="1" dirty="0">
              <a:solidFill>
                <a:schemeClr val="tx1"/>
              </a:solidFill>
            </a:rPr>
            <a:t>SO</a:t>
          </a:r>
        </a:p>
      </dgm:t>
    </dgm:pt>
    <dgm:pt modelId="{FD1B5172-7A7E-4C64-970B-53C6A41C7468}" type="parTrans" cxnId="{23D155E7-7562-4E94-901E-1AF4FE5C0FB7}">
      <dgm:prSet/>
      <dgm:spPr/>
      <dgm:t>
        <a:bodyPr/>
        <a:lstStyle/>
        <a:p>
          <a:endParaRPr lang="en-US"/>
        </a:p>
      </dgm:t>
    </dgm:pt>
    <dgm:pt modelId="{06EC7BC2-8E85-47F8-9E31-29F901B5C294}" type="sibTrans" cxnId="{23D155E7-7562-4E94-901E-1AF4FE5C0FB7}">
      <dgm:prSet/>
      <dgm:spPr/>
      <dgm:t>
        <a:bodyPr/>
        <a:lstStyle/>
        <a:p>
          <a:endParaRPr lang="en-US"/>
        </a:p>
      </dgm:t>
    </dgm:pt>
    <dgm:pt modelId="{04C95BB8-8AD0-4E83-B48C-A54AE52F6B6D}">
      <dgm:prSet phldrT="[Text]" custT="1"/>
      <dgm:spPr>
        <a:solidFill>
          <a:schemeClr val="accent2">
            <a:lumMod val="40000"/>
            <a:lumOff val="60000"/>
          </a:schemeClr>
        </a:solidFill>
        <a:ln>
          <a:solidFill>
            <a:schemeClr val="tx1"/>
          </a:solidFill>
        </a:ln>
      </dgm:spPr>
      <dgm:t>
        <a:bodyPr/>
        <a:lstStyle/>
        <a:p>
          <a:r>
            <a:rPr lang="en-US" sz="2000" b="1" dirty="0">
              <a:solidFill>
                <a:schemeClr val="tx1"/>
              </a:solidFill>
            </a:rPr>
            <a:t>Activities</a:t>
          </a:r>
        </a:p>
      </dgm:t>
    </dgm:pt>
    <dgm:pt modelId="{2C1C8E28-3433-4DCD-866F-9C4AAF306BC4}" type="parTrans" cxnId="{F8AA2A08-72B3-49AC-B79B-44434ED893D1}">
      <dgm:prSet/>
      <dgm:spPr/>
      <dgm:t>
        <a:bodyPr/>
        <a:lstStyle/>
        <a:p>
          <a:endParaRPr lang="en-US"/>
        </a:p>
      </dgm:t>
    </dgm:pt>
    <dgm:pt modelId="{4ED7CAAB-2973-44E1-8488-263CB20D2764}" type="sibTrans" cxnId="{F8AA2A08-72B3-49AC-B79B-44434ED893D1}">
      <dgm:prSet/>
      <dgm:spPr/>
      <dgm:t>
        <a:bodyPr/>
        <a:lstStyle/>
        <a:p>
          <a:endParaRPr lang="en-US"/>
        </a:p>
      </dgm:t>
    </dgm:pt>
    <dgm:pt modelId="{6D6E0B89-9577-405B-ACF5-3C23A6C85F06}">
      <dgm:prSet custT="1"/>
      <dgm:spPr>
        <a:solidFill>
          <a:schemeClr val="tx2">
            <a:lumMod val="60000"/>
            <a:lumOff val="40000"/>
          </a:schemeClr>
        </a:solidFill>
      </dgm:spPr>
      <dgm:t>
        <a:bodyPr/>
        <a:lstStyle/>
        <a:p>
          <a:r>
            <a:rPr lang="en-US" sz="2000" b="1" dirty="0">
              <a:solidFill>
                <a:schemeClr val="tx1"/>
              </a:solidFill>
            </a:rPr>
            <a:t>Outputs</a:t>
          </a:r>
        </a:p>
      </dgm:t>
    </dgm:pt>
    <dgm:pt modelId="{6A26DAD8-B10D-4724-837F-BD9B9432A4E2}" type="parTrans" cxnId="{EB8BBB53-873E-45FE-AE8B-492C02D7CD38}">
      <dgm:prSet/>
      <dgm:spPr/>
      <dgm:t>
        <a:bodyPr/>
        <a:lstStyle/>
        <a:p>
          <a:endParaRPr lang="en-US"/>
        </a:p>
      </dgm:t>
    </dgm:pt>
    <dgm:pt modelId="{986CC1A7-D38C-43AC-8E95-AEFC755EA552}" type="sibTrans" cxnId="{EB8BBB53-873E-45FE-AE8B-492C02D7CD38}">
      <dgm:prSet/>
      <dgm:spPr/>
      <dgm:t>
        <a:bodyPr/>
        <a:lstStyle/>
        <a:p>
          <a:endParaRPr lang="en-US"/>
        </a:p>
      </dgm:t>
    </dgm:pt>
    <dgm:pt modelId="{F571045B-6C15-49B6-8F4F-BB791A74FE86}">
      <dgm:prSet custT="1"/>
      <dgm:spPr>
        <a:solidFill>
          <a:schemeClr val="tx2">
            <a:lumMod val="60000"/>
            <a:lumOff val="40000"/>
          </a:schemeClr>
        </a:solidFill>
      </dgm:spPr>
      <dgm:t>
        <a:bodyPr/>
        <a:lstStyle/>
        <a:p>
          <a:r>
            <a:rPr lang="en-US" sz="2000" b="1" dirty="0">
              <a:solidFill>
                <a:schemeClr val="tx1"/>
              </a:solidFill>
            </a:rPr>
            <a:t>Investments</a:t>
          </a:r>
        </a:p>
      </dgm:t>
    </dgm:pt>
    <dgm:pt modelId="{261FDBAC-8ACE-4DE2-BB25-4410B7E21810}" type="parTrans" cxnId="{6E756951-CABB-41A8-A9D7-4AC68541A60D}">
      <dgm:prSet/>
      <dgm:spPr/>
      <dgm:t>
        <a:bodyPr/>
        <a:lstStyle/>
        <a:p>
          <a:endParaRPr lang="en-US"/>
        </a:p>
      </dgm:t>
    </dgm:pt>
    <dgm:pt modelId="{AEE8EFDE-6855-4BEC-82DB-BEDB3A0047A8}" type="sibTrans" cxnId="{6E756951-CABB-41A8-A9D7-4AC68541A60D}">
      <dgm:prSet/>
      <dgm:spPr/>
      <dgm:t>
        <a:bodyPr/>
        <a:lstStyle/>
        <a:p>
          <a:endParaRPr lang="en-US"/>
        </a:p>
      </dgm:t>
    </dgm:pt>
    <dgm:pt modelId="{84A9AF59-4C1A-493A-8004-711CE79DEAF1}">
      <dgm:prSet/>
      <dgm:spPr>
        <a:solidFill>
          <a:schemeClr val="tx2">
            <a:lumMod val="60000"/>
            <a:lumOff val="40000"/>
          </a:schemeClr>
        </a:solidFill>
      </dgm:spPr>
      <dgm:t>
        <a:bodyPr/>
        <a:lstStyle/>
        <a:p>
          <a:r>
            <a:rPr lang="en-US" b="1" dirty="0">
              <a:solidFill>
                <a:schemeClr val="tx1"/>
              </a:solidFill>
            </a:rPr>
            <a:t>Results</a:t>
          </a:r>
        </a:p>
      </dgm:t>
    </dgm:pt>
    <dgm:pt modelId="{E8762B90-3422-4191-B5AC-E7D555840831}" type="parTrans" cxnId="{91E9D071-E209-48FF-8769-AD469F7260AB}">
      <dgm:prSet/>
      <dgm:spPr/>
      <dgm:t>
        <a:bodyPr/>
        <a:lstStyle/>
        <a:p>
          <a:endParaRPr lang="en-US"/>
        </a:p>
      </dgm:t>
    </dgm:pt>
    <dgm:pt modelId="{FCDC65D6-3E44-444D-9D73-9E5477EA842E}" type="sibTrans" cxnId="{91E9D071-E209-48FF-8769-AD469F7260AB}">
      <dgm:prSet/>
      <dgm:spPr/>
      <dgm:t>
        <a:bodyPr/>
        <a:lstStyle/>
        <a:p>
          <a:endParaRPr lang="en-US"/>
        </a:p>
      </dgm:t>
    </dgm:pt>
    <dgm:pt modelId="{A02976E2-3E44-48DB-AA86-B1EBE7E5F8C0}" type="pres">
      <dgm:prSet presAssocID="{7589C364-3F67-47D1-9687-7F4B42765948}" presName="Name0" presStyleCnt="0">
        <dgm:presLayoutVars>
          <dgm:dir/>
          <dgm:resizeHandles val="exact"/>
        </dgm:presLayoutVars>
      </dgm:prSet>
      <dgm:spPr/>
    </dgm:pt>
    <dgm:pt modelId="{6892AC68-1175-428C-AA07-A32ABFB6DFA3}" type="pres">
      <dgm:prSet presAssocID="{F83E9544-6E68-4098-893E-A1B595E46458}" presName="node" presStyleLbl="node1" presStyleIdx="0" presStyleCnt="6" custScaleX="68762">
        <dgm:presLayoutVars>
          <dgm:bulletEnabled val="1"/>
        </dgm:presLayoutVars>
      </dgm:prSet>
      <dgm:spPr/>
    </dgm:pt>
    <dgm:pt modelId="{78C52F64-84E6-48CC-BB75-8B9624BB9378}" type="pres">
      <dgm:prSet presAssocID="{B982525E-7355-4A9C-B59A-A3DB1D76ADD6}" presName="sibTrans" presStyleLbl="sibTrans2D1" presStyleIdx="0" presStyleCnt="5"/>
      <dgm:spPr/>
    </dgm:pt>
    <dgm:pt modelId="{0319F60A-E395-44A9-8B95-7886208AAFF6}" type="pres">
      <dgm:prSet presAssocID="{B982525E-7355-4A9C-B59A-A3DB1D76ADD6}" presName="connectorText" presStyleLbl="sibTrans2D1" presStyleIdx="0" presStyleCnt="5"/>
      <dgm:spPr/>
    </dgm:pt>
    <dgm:pt modelId="{872161BE-8DAA-4E6C-9107-269933BBA63C}" type="pres">
      <dgm:prSet presAssocID="{20878D2B-AC5C-47F6-8AE9-B89789B179A8}" presName="node" presStyleLbl="node1" presStyleIdx="1" presStyleCnt="6" custScaleX="60339" custLinFactNeighborX="2480" custLinFactNeighborY="-590">
        <dgm:presLayoutVars>
          <dgm:bulletEnabled val="1"/>
        </dgm:presLayoutVars>
      </dgm:prSet>
      <dgm:spPr/>
    </dgm:pt>
    <dgm:pt modelId="{2BD7A1E3-C59C-47C0-984E-300549C18B84}" type="pres">
      <dgm:prSet presAssocID="{06EC7BC2-8E85-47F8-9E31-29F901B5C294}" presName="sibTrans" presStyleLbl="sibTrans2D1" presStyleIdx="1" presStyleCnt="5"/>
      <dgm:spPr/>
    </dgm:pt>
    <dgm:pt modelId="{47F92996-BE67-4638-A833-E656D69BF29E}" type="pres">
      <dgm:prSet presAssocID="{06EC7BC2-8E85-47F8-9E31-29F901B5C294}" presName="connectorText" presStyleLbl="sibTrans2D1" presStyleIdx="1" presStyleCnt="5"/>
      <dgm:spPr/>
    </dgm:pt>
    <dgm:pt modelId="{2CB9CFB1-71D1-4853-B90F-F396453332F2}" type="pres">
      <dgm:prSet presAssocID="{F571045B-6C15-49B6-8F4F-BB791A74FE86}" presName="node" presStyleLbl="node1" presStyleIdx="2" presStyleCnt="6" custScaleX="146786">
        <dgm:presLayoutVars>
          <dgm:bulletEnabled val="1"/>
        </dgm:presLayoutVars>
      </dgm:prSet>
      <dgm:spPr/>
    </dgm:pt>
    <dgm:pt modelId="{BAE490E4-ECFA-4F30-9465-3F37B1CF7FD8}" type="pres">
      <dgm:prSet presAssocID="{AEE8EFDE-6855-4BEC-82DB-BEDB3A0047A8}" presName="sibTrans" presStyleLbl="sibTrans2D1" presStyleIdx="2" presStyleCnt="5"/>
      <dgm:spPr/>
    </dgm:pt>
    <dgm:pt modelId="{71FFBE68-31F7-4760-9882-96F0CF82A0DC}" type="pres">
      <dgm:prSet presAssocID="{AEE8EFDE-6855-4BEC-82DB-BEDB3A0047A8}" presName="connectorText" presStyleLbl="sibTrans2D1" presStyleIdx="2" presStyleCnt="5"/>
      <dgm:spPr/>
    </dgm:pt>
    <dgm:pt modelId="{D6A267CC-7917-4A7B-BE87-23735CBD427A}" type="pres">
      <dgm:prSet presAssocID="{04C95BB8-8AD0-4E83-B48C-A54AE52F6B6D}" presName="node" presStyleLbl="node1" presStyleIdx="3" presStyleCnt="6" custScaleX="125217">
        <dgm:presLayoutVars>
          <dgm:bulletEnabled val="1"/>
        </dgm:presLayoutVars>
      </dgm:prSet>
      <dgm:spPr/>
    </dgm:pt>
    <dgm:pt modelId="{2770D5B1-3449-4F9D-BF6B-7351D15AB7EE}" type="pres">
      <dgm:prSet presAssocID="{4ED7CAAB-2973-44E1-8488-263CB20D2764}" presName="sibTrans" presStyleLbl="sibTrans2D1" presStyleIdx="3" presStyleCnt="5"/>
      <dgm:spPr/>
    </dgm:pt>
    <dgm:pt modelId="{EB41D7EC-AEDD-4D65-8425-DB1536E1B95D}" type="pres">
      <dgm:prSet presAssocID="{4ED7CAAB-2973-44E1-8488-263CB20D2764}" presName="connectorText" presStyleLbl="sibTrans2D1" presStyleIdx="3" presStyleCnt="5"/>
      <dgm:spPr/>
    </dgm:pt>
    <dgm:pt modelId="{2077AF8B-F55D-47D3-AA6F-6220703C691A}" type="pres">
      <dgm:prSet presAssocID="{6D6E0B89-9577-405B-ACF5-3C23A6C85F06}" presName="node" presStyleLbl="node1" presStyleIdx="4" presStyleCnt="6" custScaleX="114640">
        <dgm:presLayoutVars>
          <dgm:bulletEnabled val="1"/>
        </dgm:presLayoutVars>
      </dgm:prSet>
      <dgm:spPr/>
    </dgm:pt>
    <dgm:pt modelId="{9103BA24-F7FC-4405-AEBC-AC3D5491BF97}" type="pres">
      <dgm:prSet presAssocID="{986CC1A7-D38C-43AC-8E95-AEFC755EA552}" presName="sibTrans" presStyleLbl="sibTrans2D1" presStyleIdx="4" presStyleCnt="5"/>
      <dgm:spPr/>
    </dgm:pt>
    <dgm:pt modelId="{818627CD-CA5E-4443-ABD2-F9AFB3E598BF}" type="pres">
      <dgm:prSet presAssocID="{986CC1A7-D38C-43AC-8E95-AEFC755EA552}" presName="connectorText" presStyleLbl="sibTrans2D1" presStyleIdx="4" presStyleCnt="5"/>
      <dgm:spPr/>
    </dgm:pt>
    <dgm:pt modelId="{6F11A5F1-91FB-4C1B-8D32-7D7E9FC74254}" type="pres">
      <dgm:prSet presAssocID="{84A9AF59-4C1A-493A-8004-711CE79DEAF1}" presName="node" presStyleLbl="node1" presStyleIdx="5" presStyleCnt="6">
        <dgm:presLayoutVars>
          <dgm:bulletEnabled val="1"/>
        </dgm:presLayoutVars>
      </dgm:prSet>
      <dgm:spPr/>
    </dgm:pt>
  </dgm:ptLst>
  <dgm:cxnLst>
    <dgm:cxn modelId="{FDF6DF07-3D52-4708-8B43-1071753F6FAF}" srcId="{7589C364-3F67-47D1-9687-7F4B42765948}" destId="{F83E9544-6E68-4098-893E-A1B595E46458}" srcOrd="0" destOrd="0" parTransId="{8F8C6BBD-D2A1-4A35-8DF1-64B716E7B1E9}" sibTransId="{B982525E-7355-4A9C-B59A-A3DB1D76ADD6}"/>
    <dgm:cxn modelId="{F8AA2A08-72B3-49AC-B79B-44434ED893D1}" srcId="{7589C364-3F67-47D1-9687-7F4B42765948}" destId="{04C95BB8-8AD0-4E83-B48C-A54AE52F6B6D}" srcOrd="3" destOrd="0" parTransId="{2C1C8E28-3433-4DCD-866F-9C4AAF306BC4}" sibTransId="{4ED7CAAB-2973-44E1-8488-263CB20D2764}"/>
    <dgm:cxn modelId="{D2E22023-011F-4AE1-808A-E08F6BB3B86B}" type="presOf" srcId="{986CC1A7-D38C-43AC-8E95-AEFC755EA552}" destId="{818627CD-CA5E-4443-ABD2-F9AFB3E598BF}" srcOrd="1" destOrd="0" presId="urn:microsoft.com/office/officeart/2005/8/layout/process1"/>
    <dgm:cxn modelId="{9D015060-21F1-4354-BE84-E4BAD97CBA17}" type="presOf" srcId="{7589C364-3F67-47D1-9687-7F4B42765948}" destId="{A02976E2-3E44-48DB-AA86-B1EBE7E5F8C0}" srcOrd="0" destOrd="0" presId="urn:microsoft.com/office/officeart/2005/8/layout/process1"/>
    <dgm:cxn modelId="{C6407463-5849-41BB-A166-C370BD07D830}" type="presOf" srcId="{06EC7BC2-8E85-47F8-9E31-29F901B5C294}" destId="{47F92996-BE67-4638-A833-E656D69BF29E}" srcOrd="1" destOrd="0" presId="urn:microsoft.com/office/officeart/2005/8/layout/process1"/>
    <dgm:cxn modelId="{B112D668-AE9C-4B8E-823A-AE214B2674DD}" type="presOf" srcId="{986CC1A7-D38C-43AC-8E95-AEFC755EA552}" destId="{9103BA24-F7FC-4405-AEBC-AC3D5491BF97}" srcOrd="0" destOrd="0" presId="urn:microsoft.com/office/officeart/2005/8/layout/process1"/>
    <dgm:cxn modelId="{6E756951-CABB-41A8-A9D7-4AC68541A60D}" srcId="{7589C364-3F67-47D1-9687-7F4B42765948}" destId="{F571045B-6C15-49B6-8F4F-BB791A74FE86}" srcOrd="2" destOrd="0" parTransId="{261FDBAC-8ACE-4DE2-BB25-4410B7E21810}" sibTransId="{AEE8EFDE-6855-4BEC-82DB-BEDB3A0047A8}"/>
    <dgm:cxn modelId="{FE676A71-6186-4493-9D6A-3149EC2821D5}" type="presOf" srcId="{06EC7BC2-8E85-47F8-9E31-29F901B5C294}" destId="{2BD7A1E3-C59C-47C0-984E-300549C18B84}" srcOrd="0" destOrd="0" presId="urn:microsoft.com/office/officeart/2005/8/layout/process1"/>
    <dgm:cxn modelId="{91E9D071-E209-48FF-8769-AD469F7260AB}" srcId="{7589C364-3F67-47D1-9687-7F4B42765948}" destId="{84A9AF59-4C1A-493A-8004-711CE79DEAF1}" srcOrd="5" destOrd="0" parTransId="{E8762B90-3422-4191-B5AC-E7D555840831}" sibTransId="{FCDC65D6-3E44-444D-9D73-9E5477EA842E}"/>
    <dgm:cxn modelId="{EB8BBB53-873E-45FE-AE8B-492C02D7CD38}" srcId="{7589C364-3F67-47D1-9687-7F4B42765948}" destId="{6D6E0B89-9577-405B-ACF5-3C23A6C85F06}" srcOrd="4" destOrd="0" parTransId="{6A26DAD8-B10D-4724-837F-BD9B9432A4E2}" sibTransId="{986CC1A7-D38C-43AC-8E95-AEFC755EA552}"/>
    <dgm:cxn modelId="{6DAD467B-F86C-4377-8B0B-BF5BE6135A8C}" type="presOf" srcId="{6D6E0B89-9577-405B-ACF5-3C23A6C85F06}" destId="{2077AF8B-F55D-47D3-AA6F-6220703C691A}" srcOrd="0" destOrd="0" presId="urn:microsoft.com/office/officeart/2005/8/layout/process1"/>
    <dgm:cxn modelId="{F22E6082-47AD-4B1D-9D12-4C6578C3E851}" type="presOf" srcId="{4ED7CAAB-2973-44E1-8488-263CB20D2764}" destId="{2770D5B1-3449-4F9D-BF6B-7351D15AB7EE}" srcOrd="0" destOrd="0" presId="urn:microsoft.com/office/officeart/2005/8/layout/process1"/>
    <dgm:cxn modelId="{79A28696-D55D-4DAE-9A87-FA4A20854058}" type="presOf" srcId="{F83E9544-6E68-4098-893E-A1B595E46458}" destId="{6892AC68-1175-428C-AA07-A32ABFB6DFA3}" srcOrd="0" destOrd="0" presId="urn:microsoft.com/office/officeart/2005/8/layout/process1"/>
    <dgm:cxn modelId="{D0069A96-35BC-43EA-BF67-9198EFF72DF0}" type="presOf" srcId="{B982525E-7355-4A9C-B59A-A3DB1D76ADD6}" destId="{78C52F64-84E6-48CC-BB75-8B9624BB9378}" srcOrd="0" destOrd="0" presId="urn:microsoft.com/office/officeart/2005/8/layout/process1"/>
    <dgm:cxn modelId="{FAD99998-599B-41CB-A065-45EE3B5D729D}" type="presOf" srcId="{04C95BB8-8AD0-4E83-B48C-A54AE52F6B6D}" destId="{D6A267CC-7917-4A7B-BE87-23735CBD427A}" srcOrd="0" destOrd="0" presId="urn:microsoft.com/office/officeart/2005/8/layout/process1"/>
    <dgm:cxn modelId="{EA818FA9-FFA8-4128-B18E-0CB5FB1B1672}" type="presOf" srcId="{20878D2B-AC5C-47F6-8AE9-B89789B179A8}" destId="{872161BE-8DAA-4E6C-9107-269933BBA63C}" srcOrd="0" destOrd="0" presId="urn:microsoft.com/office/officeart/2005/8/layout/process1"/>
    <dgm:cxn modelId="{10D344AE-5E95-4584-95DC-BF39C46FF30B}" type="presOf" srcId="{4ED7CAAB-2973-44E1-8488-263CB20D2764}" destId="{EB41D7EC-AEDD-4D65-8425-DB1536E1B95D}" srcOrd="1" destOrd="0" presId="urn:microsoft.com/office/officeart/2005/8/layout/process1"/>
    <dgm:cxn modelId="{3DEA91C3-5959-4F37-B559-9491D3E8A6E6}" type="presOf" srcId="{84A9AF59-4C1A-493A-8004-711CE79DEAF1}" destId="{6F11A5F1-91FB-4C1B-8D32-7D7E9FC74254}" srcOrd="0" destOrd="0" presId="urn:microsoft.com/office/officeart/2005/8/layout/process1"/>
    <dgm:cxn modelId="{7347C6CE-C5A6-4450-9E82-0227D2820935}" type="presOf" srcId="{AEE8EFDE-6855-4BEC-82DB-BEDB3A0047A8}" destId="{71FFBE68-31F7-4760-9882-96F0CF82A0DC}" srcOrd="1" destOrd="0" presId="urn:microsoft.com/office/officeart/2005/8/layout/process1"/>
    <dgm:cxn modelId="{58F5E2DD-BB33-4CE6-AFF6-D6C775DA97FC}" type="presOf" srcId="{F571045B-6C15-49B6-8F4F-BB791A74FE86}" destId="{2CB9CFB1-71D1-4853-B90F-F396453332F2}" srcOrd="0" destOrd="0" presId="urn:microsoft.com/office/officeart/2005/8/layout/process1"/>
    <dgm:cxn modelId="{23D155E7-7562-4E94-901E-1AF4FE5C0FB7}" srcId="{7589C364-3F67-47D1-9687-7F4B42765948}" destId="{20878D2B-AC5C-47F6-8AE9-B89789B179A8}" srcOrd="1" destOrd="0" parTransId="{FD1B5172-7A7E-4C64-970B-53C6A41C7468}" sibTransId="{06EC7BC2-8E85-47F8-9E31-29F901B5C294}"/>
    <dgm:cxn modelId="{D9EC94F4-87B5-4AC2-96BC-6AF652282AB4}" type="presOf" srcId="{B982525E-7355-4A9C-B59A-A3DB1D76ADD6}" destId="{0319F60A-E395-44A9-8B95-7886208AAFF6}" srcOrd="1" destOrd="0" presId="urn:microsoft.com/office/officeart/2005/8/layout/process1"/>
    <dgm:cxn modelId="{A647D7F9-7942-45DD-BAD7-42F9874DB8E5}" type="presOf" srcId="{AEE8EFDE-6855-4BEC-82DB-BEDB3A0047A8}" destId="{BAE490E4-ECFA-4F30-9465-3F37B1CF7FD8}" srcOrd="0" destOrd="0" presId="urn:microsoft.com/office/officeart/2005/8/layout/process1"/>
    <dgm:cxn modelId="{C5808E79-B329-417E-A5C7-6712A52A8BC7}" type="presParOf" srcId="{A02976E2-3E44-48DB-AA86-B1EBE7E5F8C0}" destId="{6892AC68-1175-428C-AA07-A32ABFB6DFA3}" srcOrd="0" destOrd="0" presId="urn:microsoft.com/office/officeart/2005/8/layout/process1"/>
    <dgm:cxn modelId="{6AB1067D-3920-4C33-A153-5B7CB5E6E0A9}" type="presParOf" srcId="{A02976E2-3E44-48DB-AA86-B1EBE7E5F8C0}" destId="{78C52F64-84E6-48CC-BB75-8B9624BB9378}" srcOrd="1" destOrd="0" presId="urn:microsoft.com/office/officeart/2005/8/layout/process1"/>
    <dgm:cxn modelId="{56365CBA-F96F-44DD-9370-6E5F13F51FCC}" type="presParOf" srcId="{78C52F64-84E6-48CC-BB75-8B9624BB9378}" destId="{0319F60A-E395-44A9-8B95-7886208AAFF6}" srcOrd="0" destOrd="0" presId="urn:microsoft.com/office/officeart/2005/8/layout/process1"/>
    <dgm:cxn modelId="{AC1DC209-098D-41C4-ABAD-CE80E0101A8F}" type="presParOf" srcId="{A02976E2-3E44-48DB-AA86-B1EBE7E5F8C0}" destId="{872161BE-8DAA-4E6C-9107-269933BBA63C}" srcOrd="2" destOrd="0" presId="urn:microsoft.com/office/officeart/2005/8/layout/process1"/>
    <dgm:cxn modelId="{C925B912-A8F3-41D3-889A-D5B83CD66002}" type="presParOf" srcId="{A02976E2-3E44-48DB-AA86-B1EBE7E5F8C0}" destId="{2BD7A1E3-C59C-47C0-984E-300549C18B84}" srcOrd="3" destOrd="0" presId="urn:microsoft.com/office/officeart/2005/8/layout/process1"/>
    <dgm:cxn modelId="{FB7DA8BE-BAA1-4C4E-99DD-96F3A2BEF195}" type="presParOf" srcId="{2BD7A1E3-C59C-47C0-984E-300549C18B84}" destId="{47F92996-BE67-4638-A833-E656D69BF29E}" srcOrd="0" destOrd="0" presId="urn:microsoft.com/office/officeart/2005/8/layout/process1"/>
    <dgm:cxn modelId="{E0CDB96F-F5D8-43AB-9C35-C34633204204}" type="presParOf" srcId="{A02976E2-3E44-48DB-AA86-B1EBE7E5F8C0}" destId="{2CB9CFB1-71D1-4853-B90F-F396453332F2}" srcOrd="4" destOrd="0" presId="urn:microsoft.com/office/officeart/2005/8/layout/process1"/>
    <dgm:cxn modelId="{3A1AF8BD-694C-48B0-A4DE-FAB5AC8C83AB}" type="presParOf" srcId="{A02976E2-3E44-48DB-AA86-B1EBE7E5F8C0}" destId="{BAE490E4-ECFA-4F30-9465-3F37B1CF7FD8}" srcOrd="5" destOrd="0" presId="urn:microsoft.com/office/officeart/2005/8/layout/process1"/>
    <dgm:cxn modelId="{7845E799-9A6B-493B-8692-6B4C8E3B2683}" type="presParOf" srcId="{BAE490E4-ECFA-4F30-9465-3F37B1CF7FD8}" destId="{71FFBE68-31F7-4760-9882-96F0CF82A0DC}" srcOrd="0" destOrd="0" presId="urn:microsoft.com/office/officeart/2005/8/layout/process1"/>
    <dgm:cxn modelId="{32C0A73A-5A6C-4D9D-81B2-7654B8801907}" type="presParOf" srcId="{A02976E2-3E44-48DB-AA86-B1EBE7E5F8C0}" destId="{D6A267CC-7917-4A7B-BE87-23735CBD427A}" srcOrd="6" destOrd="0" presId="urn:microsoft.com/office/officeart/2005/8/layout/process1"/>
    <dgm:cxn modelId="{0051841D-C85E-452E-8678-1F50A44F345A}" type="presParOf" srcId="{A02976E2-3E44-48DB-AA86-B1EBE7E5F8C0}" destId="{2770D5B1-3449-4F9D-BF6B-7351D15AB7EE}" srcOrd="7" destOrd="0" presId="urn:microsoft.com/office/officeart/2005/8/layout/process1"/>
    <dgm:cxn modelId="{FFBCABE6-D7AF-4354-8FE3-60CEADD1FE58}" type="presParOf" srcId="{2770D5B1-3449-4F9D-BF6B-7351D15AB7EE}" destId="{EB41D7EC-AEDD-4D65-8425-DB1536E1B95D}" srcOrd="0" destOrd="0" presId="urn:microsoft.com/office/officeart/2005/8/layout/process1"/>
    <dgm:cxn modelId="{AF331B77-9218-4990-A7C7-B3A1A082A92C}" type="presParOf" srcId="{A02976E2-3E44-48DB-AA86-B1EBE7E5F8C0}" destId="{2077AF8B-F55D-47D3-AA6F-6220703C691A}" srcOrd="8" destOrd="0" presId="urn:microsoft.com/office/officeart/2005/8/layout/process1"/>
    <dgm:cxn modelId="{2547B65F-DD3A-4117-B2A6-1EA33F77ECA8}" type="presParOf" srcId="{A02976E2-3E44-48DB-AA86-B1EBE7E5F8C0}" destId="{9103BA24-F7FC-4405-AEBC-AC3D5491BF97}" srcOrd="9" destOrd="0" presId="urn:microsoft.com/office/officeart/2005/8/layout/process1"/>
    <dgm:cxn modelId="{0F533113-B2A2-4CFA-9249-5E14057F598C}" type="presParOf" srcId="{9103BA24-F7FC-4405-AEBC-AC3D5491BF97}" destId="{818627CD-CA5E-4443-ABD2-F9AFB3E598BF}" srcOrd="0" destOrd="0" presId="urn:microsoft.com/office/officeart/2005/8/layout/process1"/>
    <dgm:cxn modelId="{BB317405-0942-417B-B01D-1B8D08E1D896}" type="presParOf" srcId="{A02976E2-3E44-48DB-AA86-B1EBE7E5F8C0}" destId="{6F11A5F1-91FB-4C1B-8D32-7D7E9FC74254}"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589C364-3F67-47D1-9687-7F4B42765948}" type="doc">
      <dgm:prSet loTypeId="urn:microsoft.com/office/officeart/2005/8/layout/process1" loCatId="process" qsTypeId="urn:microsoft.com/office/officeart/2005/8/quickstyle/simple1" qsCatId="simple" csTypeId="urn:microsoft.com/office/officeart/2005/8/colors/accent1_2" csCatId="accent1" phldr="1"/>
      <dgm:spPr/>
    </dgm:pt>
    <dgm:pt modelId="{F83E9544-6E68-4098-893E-A1B595E46458}">
      <dgm:prSet phldrT="[Text]" custT="1"/>
      <dgm:spPr>
        <a:solidFill>
          <a:schemeClr val="tx2">
            <a:lumMod val="60000"/>
            <a:lumOff val="40000"/>
          </a:schemeClr>
        </a:solidFill>
        <a:ln>
          <a:noFill/>
        </a:ln>
      </dgm:spPr>
      <dgm:t>
        <a:bodyPr/>
        <a:lstStyle/>
        <a:p>
          <a:r>
            <a:rPr lang="en-US" sz="2200" b="1" dirty="0">
              <a:solidFill>
                <a:schemeClr val="tx1"/>
              </a:solidFill>
            </a:rPr>
            <a:t>WP</a:t>
          </a:r>
        </a:p>
      </dgm:t>
    </dgm:pt>
    <dgm:pt modelId="{8F8C6BBD-D2A1-4A35-8DF1-64B716E7B1E9}" type="parTrans" cxnId="{FDF6DF07-3D52-4708-8B43-1071753F6FAF}">
      <dgm:prSet/>
      <dgm:spPr/>
      <dgm:t>
        <a:bodyPr/>
        <a:lstStyle/>
        <a:p>
          <a:endParaRPr lang="en-US"/>
        </a:p>
      </dgm:t>
    </dgm:pt>
    <dgm:pt modelId="{B982525E-7355-4A9C-B59A-A3DB1D76ADD6}" type="sibTrans" cxnId="{FDF6DF07-3D52-4708-8B43-1071753F6FAF}">
      <dgm:prSet/>
      <dgm:spPr/>
      <dgm:t>
        <a:bodyPr/>
        <a:lstStyle/>
        <a:p>
          <a:endParaRPr lang="en-US"/>
        </a:p>
      </dgm:t>
    </dgm:pt>
    <dgm:pt modelId="{20878D2B-AC5C-47F6-8AE9-B89789B179A8}">
      <dgm:prSet phldrT="[Text]" custT="1"/>
      <dgm:spPr>
        <a:solidFill>
          <a:schemeClr val="tx2">
            <a:lumMod val="60000"/>
            <a:lumOff val="40000"/>
          </a:schemeClr>
        </a:solidFill>
        <a:ln>
          <a:noFill/>
        </a:ln>
      </dgm:spPr>
      <dgm:t>
        <a:bodyPr/>
        <a:lstStyle/>
        <a:p>
          <a:r>
            <a:rPr lang="en-US" sz="2400" b="1" dirty="0">
              <a:solidFill>
                <a:schemeClr val="tx1"/>
              </a:solidFill>
            </a:rPr>
            <a:t>SO</a:t>
          </a:r>
        </a:p>
      </dgm:t>
    </dgm:pt>
    <dgm:pt modelId="{FD1B5172-7A7E-4C64-970B-53C6A41C7468}" type="parTrans" cxnId="{23D155E7-7562-4E94-901E-1AF4FE5C0FB7}">
      <dgm:prSet/>
      <dgm:spPr/>
      <dgm:t>
        <a:bodyPr/>
        <a:lstStyle/>
        <a:p>
          <a:endParaRPr lang="en-US"/>
        </a:p>
      </dgm:t>
    </dgm:pt>
    <dgm:pt modelId="{06EC7BC2-8E85-47F8-9E31-29F901B5C294}" type="sibTrans" cxnId="{23D155E7-7562-4E94-901E-1AF4FE5C0FB7}">
      <dgm:prSet/>
      <dgm:spPr/>
      <dgm:t>
        <a:bodyPr/>
        <a:lstStyle/>
        <a:p>
          <a:endParaRPr lang="en-US"/>
        </a:p>
      </dgm:t>
    </dgm:pt>
    <dgm:pt modelId="{04C95BB8-8AD0-4E83-B48C-A54AE52F6B6D}">
      <dgm:prSet phldrT="[Text]" custT="1"/>
      <dgm:spPr>
        <a:solidFill>
          <a:schemeClr val="tx2">
            <a:lumMod val="60000"/>
            <a:lumOff val="40000"/>
          </a:schemeClr>
        </a:solidFill>
      </dgm:spPr>
      <dgm:t>
        <a:bodyPr/>
        <a:lstStyle/>
        <a:p>
          <a:r>
            <a:rPr lang="en-US" sz="2000" b="1" dirty="0">
              <a:solidFill>
                <a:schemeClr val="tx1"/>
              </a:solidFill>
            </a:rPr>
            <a:t>Activities</a:t>
          </a:r>
        </a:p>
      </dgm:t>
    </dgm:pt>
    <dgm:pt modelId="{2C1C8E28-3433-4DCD-866F-9C4AAF306BC4}" type="parTrans" cxnId="{F8AA2A08-72B3-49AC-B79B-44434ED893D1}">
      <dgm:prSet/>
      <dgm:spPr/>
      <dgm:t>
        <a:bodyPr/>
        <a:lstStyle/>
        <a:p>
          <a:endParaRPr lang="en-US"/>
        </a:p>
      </dgm:t>
    </dgm:pt>
    <dgm:pt modelId="{4ED7CAAB-2973-44E1-8488-263CB20D2764}" type="sibTrans" cxnId="{F8AA2A08-72B3-49AC-B79B-44434ED893D1}">
      <dgm:prSet/>
      <dgm:spPr/>
      <dgm:t>
        <a:bodyPr/>
        <a:lstStyle/>
        <a:p>
          <a:endParaRPr lang="en-US"/>
        </a:p>
      </dgm:t>
    </dgm:pt>
    <dgm:pt modelId="{6D6E0B89-9577-405B-ACF5-3C23A6C85F06}">
      <dgm:prSet custT="1"/>
      <dgm:spPr>
        <a:solidFill>
          <a:schemeClr val="accent2">
            <a:lumMod val="40000"/>
            <a:lumOff val="60000"/>
          </a:schemeClr>
        </a:solidFill>
        <a:ln>
          <a:solidFill>
            <a:schemeClr val="tx1"/>
          </a:solidFill>
        </a:ln>
      </dgm:spPr>
      <dgm:t>
        <a:bodyPr/>
        <a:lstStyle/>
        <a:p>
          <a:r>
            <a:rPr lang="en-US" sz="2000" b="1" dirty="0">
              <a:solidFill>
                <a:schemeClr val="tx1"/>
              </a:solidFill>
            </a:rPr>
            <a:t>Outputs</a:t>
          </a:r>
        </a:p>
      </dgm:t>
    </dgm:pt>
    <dgm:pt modelId="{6A26DAD8-B10D-4724-837F-BD9B9432A4E2}" type="parTrans" cxnId="{EB8BBB53-873E-45FE-AE8B-492C02D7CD38}">
      <dgm:prSet/>
      <dgm:spPr/>
      <dgm:t>
        <a:bodyPr/>
        <a:lstStyle/>
        <a:p>
          <a:endParaRPr lang="en-US"/>
        </a:p>
      </dgm:t>
    </dgm:pt>
    <dgm:pt modelId="{986CC1A7-D38C-43AC-8E95-AEFC755EA552}" type="sibTrans" cxnId="{EB8BBB53-873E-45FE-AE8B-492C02D7CD38}">
      <dgm:prSet/>
      <dgm:spPr/>
      <dgm:t>
        <a:bodyPr/>
        <a:lstStyle/>
        <a:p>
          <a:endParaRPr lang="en-US"/>
        </a:p>
      </dgm:t>
    </dgm:pt>
    <dgm:pt modelId="{F571045B-6C15-49B6-8F4F-BB791A74FE86}">
      <dgm:prSet custT="1"/>
      <dgm:spPr>
        <a:solidFill>
          <a:schemeClr val="tx2">
            <a:lumMod val="60000"/>
            <a:lumOff val="40000"/>
          </a:schemeClr>
        </a:solidFill>
      </dgm:spPr>
      <dgm:t>
        <a:bodyPr/>
        <a:lstStyle/>
        <a:p>
          <a:r>
            <a:rPr lang="en-US" sz="2000" b="1" dirty="0">
              <a:solidFill>
                <a:schemeClr val="tx1"/>
              </a:solidFill>
            </a:rPr>
            <a:t>Investments</a:t>
          </a:r>
        </a:p>
      </dgm:t>
    </dgm:pt>
    <dgm:pt modelId="{261FDBAC-8ACE-4DE2-BB25-4410B7E21810}" type="parTrans" cxnId="{6E756951-CABB-41A8-A9D7-4AC68541A60D}">
      <dgm:prSet/>
      <dgm:spPr/>
      <dgm:t>
        <a:bodyPr/>
        <a:lstStyle/>
        <a:p>
          <a:endParaRPr lang="en-US"/>
        </a:p>
      </dgm:t>
    </dgm:pt>
    <dgm:pt modelId="{AEE8EFDE-6855-4BEC-82DB-BEDB3A0047A8}" type="sibTrans" cxnId="{6E756951-CABB-41A8-A9D7-4AC68541A60D}">
      <dgm:prSet/>
      <dgm:spPr/>
      <dgm:t>
        <a:bodyPr/>
        <a:lstStyle/>
        <a:p>
          <a:endParaRPr lang="en-US"/>
        </a:p>
      </dgm:t>
    </dgm:pt>
    <dgm:pt modelId="{84A9AF59-4C1A-493A-8004-711CE79DEAF1}">
      <dgm:prSet/>
      <dgm:spPr>
        <a:solidFill>
          <a:schemeClr val="tx2">
            <a:lumMod val="60000"/>
            <a:lumOff val="40000"/>
          </a:schemeClr>
        </a:solidFill>
      </dgm:spPr>
      <dgm:t>
        <a:bodyPr/>
        <a:lstStyle/>
        <a:p>
          <a:r>
            <a:rPr lang="en-US" b="1" dirty="0">
              <a:solidFill>
                <a:schemeClr val="tx1"/>
              </a:solidFill>
            </a:rPr>
            <a:t>Results</a:t>
          </a:r>
        </a:p>
      </dgm:t>
    </dgm:pt>
    <dgm:pt modelId="{E8762B90-3422-4191-B5AC-E7D555840831}" type="parTrans" cxnId="{91E9D071-E209-48FF-8769-AD469F7260AB}">
      <dgm:prSet/>
      <dgm:spPr/>
      <dgm:t>
        <a:bodyPr/>
        <a:lstStyle/>
        <a:p>
          <a:endParaRPr lang="en-US"/>
        </a:p>
      </dgm:t>
    </dgm:pt>
    <dgm:pt modelId="{FCDC65D6-3E44-444D-9D73-9E5477EA842E}" type="sibTrans" cxnId="{91E9D071-E209-48FF-8769-AD469F7260AB}">
      <dgm:prSet/>
      <dgm:spPr/>
      <dgm:t>
        <a:bodyPr/>
        <a:lstStyle/>
        <a:p>
          <a:endParaRPr lang="en-US"/>
        </a:p>
      </dgm:t>
    </dgm:pt>
    <dgm:pt modelId="{A02976E2-3E44-48DB-AA86-B1EBE7E5F8C0}" type="pres">
      <dgm:prSet presAssocID="{7589C364-3F67-47D1-9687-7F4B42765948}" presName="Name0" presStyleCnt="0">
        <dgm:presLayoutVars>
          <dgm:dir/>
          <dgm:resizeHandles val="exact"/>
        </dgm:presLayoutVars>
      </dgm:prSet>
      <dgm:spPr/>
    </dgm:pt>
    <dgm:pt modelId="{6892AC68-1175-428C-AA07-A32ABFB6DFA3}" type="pres">
      <dgm:prSet presAssocID="{F83E9544-6E68-4098-893E-A1B595E46458}" presName="node" presStyleLbl="node1" presStyleIdx="0" presStyleCnt="6" custScaleX="68762">
        <dgm:presLayoutVars>
          <dgm:bulletEnabled val="1"/>
        </dgm:presLayoutVars>
      </dgm:prSet>
      <dgm:spPr/>
    </dgm:pt>
    <dgm:pt modelId="{78C52F64-84E6-48CC-BB75-8B9624BB9378}" type="pres">
      <dgm:prSet presAssocID="{B982525E-7355-4A9C-B59A-A3DB1D76ADD6}" presName="sibTrans" presStyleLbl="sibTrans2D1" presStyleIdx="0" presStyleCnt="5"/>
      <dgm:spPr/>
    </dgm:pt>
    <dgm:pt modelId="{0319F60A-E395-44A9-8B95-7886208AAFF6}" type="pres">
      <dgm:prSet presAssocID="{B982525E-7355-4A9C-B59A-A3DB1D76ADD6}" presName="connectorText" presStyleLbl="sibTrans2D1" presStyleIdx="0" presStyleCnt="5"/>
      <dgm:spPr/>
    </dgm:pt>
    <dgm:pt modelId="{872161BE-8DAA-4E6C-9107-269933BBA63C}" type="pres">
      <dgm:prSet presAssocID="{20878D2B-AC5C-47F6-8AE9-B89789B179A8}" presName="node" presStyleLbl="node1" presStyleIdx="1" presStyleCnt="6" custScaleX="60339" custLinFactNeighborX="2480" custLinFactNeighborY="-590">
        <dgm:presLayoutVars>
          <dgm:bulletEnabled val="1"/>
        </dgm:presLayoutVars>
      </dgm:prSet>
      <dgm:spPr/>
    </dgm:pt>
    <dgm:pt modelId="{2BD7A1E3-C59C-47C0-984E-300549C18B84}" type="pres">
      <dgm:prSet presAssocID="{06EC7BC2-8E85-47F8-9E31-29F901B5C294}" presName="sibTrans" presStyleLbl="sibTrans2D1" presStyleIdx="1" presStyleCnt="5"/>
      <dgm:spPr/>
    </dgm:pt>
    <dgm:pt modelId="{47F92996-BE67-4638-A833-E656D69BF29E}" type="pres">
      <dgm:prSet presAssocID="{06EC7BC2-8E85-47F8-9E31-29F901B5C294}" presName="connectorText" presStyleLbl="sibTrans2D1" presStyleIdx="1" presStyleCnt="5"/>
      <dgm:spPr/>
    </dgm:pt>
    <dgm:pt modelId="{2CB9CFB1-71D1-4853-B90F-F396453332F2}" type="pres">
      <dgm:prSet presAssocID="{F571045B-6C15-49B6-8F4F-BB791A74FE86}" presName="node" presStyleLbl="node1" presStyleIdx="2" presStyleCnt="6" custScaleX="146786">
        <dgm:presLayoutVars>
          <dgm:bulletEnabled val="1"/>
        </dgm:presLayoutVars>
      </dgm:prSet>
      <dgm:spPr/>
    </dgm:pt>
    <dgm:pt modelId="{BAE490E4-ECFA-4F30-9465-3F37B1CF7FD8}" type="pres">
      <dgm:prSet presAssocID="{AEE8EFDE-6855-4BEC-82DB-BEDB3A0047A8}" presName="sibTrans" presStyleLbl="sibTrans2D1" presStyleIdx="2" presStyleCnt="5"/>
      <dgm:spPr/>
    </dgm:pt>
    <dgm:pt modelId="{71FFBE68-31F7-4760-9882-96F0CF82A0DC}" type="pres">
      <dgm:prSet presAssocID="{AEE8EFDE-6855-4BEC-82DB-BEDB3A0047A8}" presName="connectorText" presStyleLbl="sibTrans2D1" presStyleIdx="2" presStyleCnt="5"/>
      <dgm:spPr/>
    </dgm:pt>
    <dgm:pt modelId="{D6A267CC-7917-4A7B-BE87-23735CBD427A}" type="pres">
      <dgm:prSet presAssocID="{04C95BB8-8AD0-4E83-B48C-A54AE52F6B6D}" presName="node" presStyleLbl="node1" presStyleIdx="3" presStyleCnt="6" custScaleX="125217">
        <dgm:presLayoutVars>
          <dgm:bulletEnabled val="1"/>
        </dgm:presLayoutVars>
      </dgm:prSet>
      <dgm:spPr/>
    </dgm:pt>
    <dgm:pt modelId="{2770D5B1-3449-4F9D-BF6B-7351D15AB7EE}" type="pres">
      <dgm:prSet presAssocID="{4ED7CAAB-2973-44E1-8488-263CB20D2764}" presName="sibTrans" presStyleLbl="sibTrans2D1" presStyleIdx="3" presStyleCnt="5"/>
      <dgm:spPr/>
    </dgm:pt>
    <dgm:pt modelId="{EB41D7EC-AEDD-4D65-8425-DB1536E1B95D}" type="pres">
      <dgm:prSet presAssocID="{4ED7CAAB-2973-44E1-8488-263CB20D2764}" presName="connectorText" presStyleLbl="sibTrans2D1" presStyleIdx="3" presStyleCnt="5"/>
      <dgm:spPr/>
    </dgm:pt>
    <dgm:pt modelId="{2077AF8B-F55D-47D3-AA6F-6220703C691A}" type="pres">
      <dgm:prSet presAssocID="{6D6E0B89-9577-405B-ACF5-3C23A6C85F06}" presName="node" presStyleLbl="node1" presStyleIdx="4" presStyleCnt="6" custScaleX="114640">
        <dgm:presLayoutVars>
          <dgm:bulletEnabled val="1"/>
        </dgm:presLayoutVars>
      </dgm:prSet>
      <dgm:spPr/>
    </dgm:pt>
    <dgm:pt modelId="{9103BA24-F7FC-4405-AEBC-AC3D5491BF97}" type="pres">
      <dgm:prSet presAssocID="{986CC1A7-D38C-43AC-8E95-AEFC755EA552}" presName="sibTrans" presStyleLbl="sibTrans2D1" presStyleIdx="4" presStyleCnt="5"/>
      <dgm:spPr/>
    </dgm:pt>
    <dgm:pt modelId="{818627CD-CA5E-4443-ABD2-F9AFB3E598BF}" type="pres">
      <dgm:prSet presAssocID="{986CC1A7-D38C-43AC-8E95-AEFC755EA552}" presName="connectorText" presStyleLbl="sibTrans2D1" presStyleIdx="4" presStyleCnt="5"/>
      <dgm:spPr/>
    </dgm:pt>
    <dgm:pt modelId="{6F11A5F1-91FB-4C1B-8D32-7D7E9FC74254}" type="pres">
      <dgm:prSet presAssocID="{84A9AF59-4C1A-493A-8004-711CE79DEAF1}" presName="node" presStyleLbl="node1" presStyleIdx="5" presStyleCnt="6">
        <dgm:presLayoutVars>
          <dgm:bulletEnabled val="1"/>
        </dgm:presLayoutVars>
      </dgm:prSet>
      <dgm:spPr/>
    </dgm:pt>
  </dgm:ptLst>
  <dgm:cxnLst>
    <dgm:cxn modelId="{FDF6DF07-3D52-4708-8B43-1071753F6FAF}" srcId="{7589C364-3F67-47D1-9687-7F4B42765948}" destId="{F83E9544-6E68-4098-893E-A1B595E46458}" srcOrd="0" destOrd="0" parTransId="{8F8C6BBD-D2A1-4A35-8DF1-64B716E7B1E9}" sibTransId="{B982525E-7355-4A9C-B59A-A3DB1D76ADD6}"/>
    <dgm:cxn modelId="{F8AA2A08-72B3-49AC-B79B-44434ED893D1}" srcId="{7589C364-3F67-47D1-9687-7F4B42765948}" destId="{04C95BB8-8AD0-4E83-B48C-A54AE52F6B6D}" srcOrd="3" destOrd="0" parTransId="{2C1C8E28-3433-4DCD-866F-9C4AAF306BC4}" sibTransId="{4ED7CAAB-2973-44E1-8488-263CB20D2764}"/>
    <dgm:cxn modelId="{D2E22023-011F-4AE1-808A-E08F6BB3B86B}" type="presOf" srcId="{986CC1A7-D38C-43AC-8E95-AEFC755EA552}" destId="{818627CD-CA5E-4443-ABD2-F9AFB3E598BF}" srcOrd="1" destOrd="0" presId="urn:microsoft.com/office/officeart/2005/8/layout/process1"/>
    <dgm:cxn modelId="{9D015060-21F1-4354-BE84-E4BAD97CBA17}" type="presOf" srcId="{7589C364-3F67-47D1-9687-7F4B42765948}" destId="{A02976E2-3E44-48DB-AA86-B1EBE7E5F8C0}" srcOrd="0" destOrd="0" presId="urn:microsoft.com/office/officeart/2005/8/layout/process1"/>
    <dgm:cxn modelId="{C6407463-5849-41BB-A166-C370BD07D830}" type="presOf" srcId="{06EC7BC2-8E85-47F8-9E31-29F901B5C294}" destId="{47F92996-BE67-4638-A833-E656D69BF29E}" srcOrd="1" destOrd="0" presId="urn:microsoft.com/office/officeart/2005/8/layout/process1"/>
    <dgm:cxn modelId="{B112D668-AE9C-4B8E-823A-AE214B2674DD}" type="presOf" srcId="{986CC1A7-D38C-43AC-8E95-AEFC755EA552}" destId="{9103BA24-F7FC-4405-AEBC-AC3D5491BF97}" srcOrd="0" destOrd="0" presId="urn:microsoft.com/office/officeart/2005/8/layout/process1"/>
    <dgm:cxn modelId="{6E756951-CABB-41A8-A9D7-4AC68541A60D}" srcId="{7589C364-3F67-47D1-9687-7F4B42765948}" destId="{F571045B-6C15-49B6-8F4F-BB791A74FE86}" srcOrd="2" destOrd="0" parTransId="{261FDBAC-8ACE-4DE2-BB25-4410B7E21810}" sibTransId="{AEE8EFDE-6855-4BEC-82DB-BEDB3A0047A8}"/>
    <dgm:cxn modelId="{FE676A71-6186-4493-9D6A-3149EC2821D5}" type="presOf" srcId="{06EC7BC2-8E85-47F8-9E31-29F901B5C294}" destId="{2BD7A1E3-C59C-47C0-984E-300549C18B84}" srcOrd="0" destOrd="0" presId="urn:microsoft.com/office/officeart/2005/8/layout/process1"/>
    <dgm:cxn modelId="{91E9D071-E209-48FF-8769-AD469F7260AB}" srcId="{7589C364-3F67-47D1-9687-7F4B42765948}" destId="{84A9AF59-4C1A-493A-8004-711CE79DEAF1}" srcOrd="5" destOrd="0" parTransId="{E8762B90-3422-4191-B5AC-E7D555840831}" sibTransId="{FCDC65D6-3E44-444D-9D73-9E5477EA842E}"/>
    <dgm:cxn modelId="{EB8BBB53-873E-45FE-AE8B-492C02D7CD38}" srcId="{7589C364-3F67-47D1-9687-7F4B42765948}" destId="{6D6E0B89-9577-405B-ACF5-3C23A6C85F06}" srcOrd="4" destOrd="0" parTransId="{6A26DAD8-B10D-4724-837F-BD9B9432A4E2}" sibTransId="{986CC1A7-D38C-43AC-8E95-AEFC755EA552}"/>
    <dgm:cxn modelId="{6DAD467B-F86C-4377-8B0B-BF5BE6135A8C}" type="presOf" srcId="{6D6E0B89-9577-405B-ACF5-3C23A6C85F06}" destId="{2077AF8B-F55D-47D3-AA6F-6220703C691A}" srcOrd="0" destOrd="0" presId="urn:microsoft.com/office/officeart/2005/8/layout/process1"/>
    <dgm:cxn modelId="{F22E6082-47AD-4B1D-9D12-4C6578C3E851}" type="presOf" srcId="{4ED7CAAB-2973-44E1-8488-263CB20D2764}" destId="{2770D5B1-3449-4F9D-BF6B-7351D15AB7EE}" srcOrd="0" destOrd="0" presId="urn:microsoft.com/office/officeart/2005/8/layout/process1"/>
    <dgm:cxn modelId="{79A28696-D55D-4DAE-9A87-FA4A20854058}" type="presOf" srcId="{F83E9544-6E68-4098-893E-A1B595E46458}" destId="{6892AC68-1175-428C-AA07-A32ABFB6DFA3}" srcOrd="0" destOrd="0" presId="urn:microsoft.com/office/officeart/2005/8/layout/process1"/>
    <dgm:cxn modelId="{D0069A96-35BC-43EA-BF67-9198EFF72DF0}" type="presOf" srcId="{B982525E-7355-4A9C-B59A-A3DB1D76ADD6}" destId="{78C52F64-84E6-48CC-BB75-8B9624BB9378}" srcOrd="0" destOrd="0" presId="urn:microsoft.com/office/officeart/2005/8/layout/process1"/>
    <dgm:cxn modelId="{FAD99998-599B-41CB-A065-45EE3B5D729D}" type="presOf" srcId="{04C95BB8-8AD0-4E83-B48C-A54AE52F6B6D}" destId="{D6A267CC-7917-4A7B-BE87-23735CBD427A}" srcOrd="0" destOrd="0" presId="urn:microsoft.com/office/officeart/2005/8/layout/process1"/>
    <dgm:cxn modelId="{EA818FA9-FFA8-4128-B18E-0CB5FB1B1672}" type="presOf" srcId="{20878D2B-AC5C-47F6-8AE9-B89789B179A8}" destId="{872161BE-8DAA-4E6C-9107-269933BBA63C}" srcOrd="0" destOrd="0" presId="urn:microsoft.com/office/officeart/2005/8/layout/process1"/>
    <dgm:cxn modelId="{10D344AE-5E95-4584-95DC-BF39C46FF30B}" type="presOf" srcId="{4ED7CAAB-2973-44E1-8488-263CB20D2764}" destId="{EB41D7EC-AEDD-4D65-8425-DB1536E1B95D}" srcOrd="1" destOrd="0" presId="urn:microsoft.com/office/officeart/2005/8/layout/process1"/>
    <dgm:cxn modelId="{3DEA91C3-5959-4F37-B559-9491D3E8A6E6}" type="presOf" srcId="{84A9AF59-4C1A-493A-8004-711CE79DEAF1}" destId="{6F11A5F1-91FB-4C1B-8D32-7D7E9FC74254}" srcOrd="0" destOrd="0" presId="urn:microsoft.com/office/officeart/2005/8/layout/process1"/>
    <dgm:cxn modelId="{7347C6CE-C5A6-4450-9E82-0227D2820935}" type="presOf" srcId="{AEE8EFDE-6855-4BEC-82DB-BEDB3A0047A8}" destId="{71FFBE68-31F7-4760-9882-96F0CF82A0DC}" srcOrd="1" destOrd="0" presId="urn:microsoft.com/office/officeart/2005/8/layout/process1"/>
    <dgm:cxn modelId="{58F5E2DD-BB33-4CE6-AFF6-D6C775DA97FC}" type="presOf" srcId="{F571045B-6C15-49B6-8F4F-BB791A74FE86}" destId="{2CB9CFB1-71D1-4853-B90F-F396453332F2}" srcOrd="0" destOrd="0" presId="urn:microsoft.com/office/officeart/2005/8/layout/process1"/>
    <dgm:cxn modelId="{23D155E7-7562-4E94-901E-1AF4FE5C0FB7}" srcId="{7589C364-3F67-47D1-9687-7F4B42765948}" destId="{20878D2B-AC5C-47F6-8AE9-B89789B179A8}" srcOrd="1" destOrd="0" parTransId="{FD1B5172-7A7E-4C64-970B-53C6A41C7468}" sibTransId="{06EC7BC2-8E85-47F8-9E31-29F901B5C294}"/>
    <dgm:cxn modelId="{D9EC94F4-87B5-4AC2-96BC-6AF652282AB4}" type="presOf" srcId="{B982525E-7355-4A9C-B59A-A3DB1D76ADD6}" destId="{0319F60A-E395-44A9-8B95-7886208AAFF6}" srcOrd="1" destOrd="0" presId="urn:microsoft.com/office/officeart/2005/8/layout/process1"/>
    <dgm:cxn modelId="{A647D7F9-7942-45DD-BAD7-42F9874DB8E5}" type="presOf" srcId="{AEE8EFDE-6855-4BEC-82DB-BEDB3A0047A8}" destId="{BAE490E4-ECFA-4F30-9465-3F37B1CF7FD8}" srcOrd="0" destOrd="0" presId="urn:microsoft.com/office/officeart/2005/8/layout/process1"/>
    <dgm:cxn modelId="{C5808E79-B329-417E-A5C7-6712A52A8BC7}" type="presParOf" srcId="{A02976E2-3E44-48DB-AA86-B1EBE7E5F8C0}" destId="{6892AC68-1175-428C-AA07-A32ABFB6DFA3}" srcOrd="0" destOrd="0" presId="urn:microsoft.com/office/officeart/2005/8/layout/process1"/>
    <dgm:cxn modelId="{6AB1067D-3920-4C33-A153-5B7CB5E6E0A9}" type="presParOf" srcId="{A02976E2-3E44-48DB-AA86-B1EBE7E5F8C0}" destId="{78C52F64-84E6-48CC-BB75-8B9624BB9378}" srcOrd="1" destOrd="0" presId="urn:microsoft.com/office/officeart/2005/8/layout/process1"/>
    <dgm:cxn modelId="{56365CBA-F96F-44DD-9370-6E5F13F51FCC}" type="presParOf" srcId="{78C52F64-84E6-48CC-BB75-8B9624BB9378}" destId="{0319F60A-E395-44A9-8B95-7886208AAFF6}" srcOrd="0" destOrd="0" presId="urn:microsoft.com/office/officeart/2005/8/layout/process1"/>
    <dgm:cxn modelId="{AC1DC209-098D-41C4-ABAD-CE80E0101A8F}" type="presParOf" srcId="{A02976E2-3E44-48DB-AA86-B1EBE7E5F8C0}" destId="{872161BE-8DAA-4E6C-9107-269933BBA63C}" srcOrd="2" destOrd="0" presId="urn:microsoft.com/office/officeart/2005/8/layout/process1"/>
    <dgm:cxn modelId="{C925B912-A8F3-41D3-889A-D5B83CD66002}" type="presParOf" srcId="{A02976E2-3E44-48DB-AA86-B1EBE7E5F8C0}" destId="{2BD7A1E3-C59C-47C0-984E-300549C18B84}" srcOrd="3" destOrd="0" presId="urn:microsoft.com/office/officeart/2005/8/layout/process1"/>
    <dgm:cxn modelId="{FB7DA8BE-BAA1-4C4E-99DD-96F3A2BEF195}" type="presParOf" srcId="{2BD7A1E3-C59C-47C0-984E-300549C18B84}" destId="{47F92996-BE67-4638-A833-E656D69BF29E}" srcOrd="0" destOrd="0" presId="urn:microsoft.com/office/officeart/2005/8/layout/process1"/>
    <dgm:cxn modelId="{E0CDB96F-F5D8-43AB-9C35-C34633204204}" type="presParOf" srcId="{A02976E2-3E44-48DB-AA86-B1EBE7E5F8C0}" destId="{2CB9CFB1-71D1-4853-B90F-F396453332F2}" srcOrd="4" destOrd="0" presId="urn:microsoft.com/office/officeart/2005/8/layout/process1"/>
    <dgm:cxn modelId="{3A1AF8BD-694C-48B0-A4DE-FAB5AC8C83AB}" type="presParOf" srcId="{A02976E2-3E44-48DB-AA86-B1EBE7E5F8C0}" destId="{BAE490E4-ECFA-4F30-9465-3F37B1CF7FD8}" srcOrd="5" destOrd="0" presId="urn:microsoft.com/office/officeart/2005/8/layout/process1"/>
    <dgm:cxn modelId="{7845E799-9A6B-493B-8692-6B4C8E3B2683}" type="presParOf" srcId="{BAE490E4-ECFA-4F30-9465-3F37B1CF7FD8}" destId="{71FFBE68-31F7-4760-9882-96F0CF82A0DC}" srcOrd="0" destOrd="0" presId="urn:microsoft.com/office/officeart/2005/8/layout/process1"/>
    <dgm:cxn modelId="{32C0A73A-5A6C-4D9D-81B2-7654B8801907}" type="presParOf" srcId="{A02976E2-3E44-48DB-AA86-B1EBE7E5F8C0}" destId="{D6A267CC-7917-4A7B-BE87-23735CBD427A}" srcOrd="6" destOrd="0" presId="urn:microsoft.com/office/officeart/2005/8/layout/process1"/>
    <dgm:cxn modelId="{0051841D-C85E-452E-8678-1F50A44F345A}" type="presParOf" srcId="{A02976E2-3E44-48DB-AA86-B1EBE7E5F8C0}" destId="{2770D5B1-3449-4F9D-BF6B-7351D15AB7EE}" srcOrd="7" destOrd="0" presId="urn:microsoft.com/office/officeart/2005/8/layout/process1"/>
    <dgm:cxn modelId="{FFBCABE6-D7AF-4354-8FE3-60CEADD1FE58}" type="presParOf" srcId="{2770D5B1-3449-4F9D-BF6B-7351D15AB7EE}" destId="{EB41D7EC-AEDD-4D65-8425-DB1536E1B95D}" srcOrd="0" destOrd="0" presId="urn:microsoft.com/office/officeart/2005/8/layout/process1"/>
    <dgm:cxn modelId="{AF331B77-9218-4990-A7C7-B3A1A082A92C}" type="presParOf" srcId="{A02976E2-3E44-48DB-AA86-B1EBE7E5F8C0}" destId="{2077AF8B-F55D-47D3-AA6F-6220703C691A}" srcOrd="8" destOrd="0" presId="urn:microsoft.com/office/officeart/2005/8/layout/process1"/>
    <dgm:cxn modelId="{2547B65F-DD3A-4117-B2A6-1EA33F77ECA8}" type="presParOf" srcId="{A02976E2-3E44-48DB-AA86-B1EBE7E5F8C0}" destId="{9103BA24-F7FC-4405-AEBC-AC3D5491BF97}" srcOrd="9" destOrd="0" presId="urn:microsoft.com/office/officeart/2005/8/layout/process1"/>
    <dgm:cxn modelId="{0F533113-B2A2-4CFA-9249-5E14057F598C}" type="presParOf" srcId="{9103BA24-F7FC-4405-AEBC-AC3D5491BF97}" destId="{818627CD-CA5E-4443-ABD2-F9AFB3E598BF}" srcOrd="0" destOrd="0" presId="urn:microsoft.com/office/officeart/2005/8/layout/process1"/>
    <dgm:cxn modelId="{BB317405-0942-417B-B01D-1B8D08E1D896}" type="presParOf" srcId="{A02976E2-3E44-48DB-AA86-B1EBE7E5F8C0}" destId="{6F11A5F1-91FB-4C1B-8D32-7D7E9FC74254}"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589C364-3F67-47D1-9687-7F4B42765948}" type="doc">
      <dgm:prSet loTypeId="urn:microsoft.com/office/officeart/2005/8/layout/process1" loCatId="process" qsTypeId="urn:microsoft.com/office/officeart/2005/8/quickstyle/simple1" qsCatId="simple" csTypeId="urn:microsoft.com/office/officeart/2005/8/colors/accent1_2" csCatId="accent1" phldr="1"/>
      <dgm:spPr/>
    </dgm:pt>
    <dgm:pt modelId="{F83E9544-6E68-4098-893E-A1B595E46458}">
      <dgm:prSet phldrT="[Text]" custT="1"/>
      <dgm:spPr>
        <a:solidFill>
          <a:schemeClr val="tx2">
            <a:lumMod val="60000"/>
            <a:lumOff val="40000"/>
          </a:schemeClr>
        </a:solidFill>
        <a:ln>
          <a:noFill/>
        </a:ln>
      </dgm:spPr>
      <dgm:t>
        <a:bodyPr/>
        <a:lstStyle/>
        <a:p>
          <a:r>
            <a:rPr lang="en-US" sz="2200" b="1" dirty="0">
              <a:solidFill>
                <a:schemeClr val="tx1"/>
              </a:solidFill>
            </a:rPr>
            <a:t>WP</a:t>
          </a:r>
        </a:p>
      </dgm:t>
    </dgm:pt>
    <dgm:pt modelId="{8F8C6BBD-D2A1-4A35-8DF1-64B716E7B1E9}" type="parTrans" cxnId="{FDF6DF07-3D52-4708-8B43-1071753F6FAF}">
      <dgm:prSet/>
      <dgm:spPr/>
      <dgm:t>
        <a:bodyPr/>
        <a:lstStyle/>
        <a:p>
          <a:endParaRPr lang="en-US"/>
        </a:p>
      </dgm:t>
    </dgm:pt>
    <dgm:pt modelId="{B982525E-7355-4A9C-B59A-A3DB1D76ADD6}" type="sibTrans" cxnId="{FDF6DF07-3D52-4708-8B43-1071753F6FAF}">
      <dgm:prSet/>
      <dgm:spPr/>
      <dgm:t>
        <a:bodyPr/>
        <a:lstStyle/>
        <a:p>
          <a:endParaRPr lang="en-US"/>
        </a:p>
      </dgm:t>
    </dgm:pt>
    <dgm:pt modelId="{20878D2B-AC5C-47F6-8AE9-B89789B179A8}">
      <dgm:prSet phldrT="[Text]" custT="1"/>
      <dgm:spPr>
        <a:solidFill>
          <a:schemeClr val="tx2">
            <a:lumMod val="60000"/>
            <a:lumOff val="40000"/>
          </a:schemeClr>
        </a:solidFill>
        <a:ln>
          <a:noFill/>
        </a:ln>
      </dgm:spPr>
      <dgm:t>
        <a:bodyPr/>
        <a:lstStyle/>
        <a:p>
          <a:r>
            <a:rPr lang="en-US" sz="2400" b="1" dirty="0">
              <a:solidFill>
                <a:schemeClr val="tx1"/>
              </a:solidFill>
            </a:rPr>
            <a:t>SO</a:t>
          </a:r>
        </a:p>
      </dgm:t>
    </dgm:pt>
    <dgm:pt modelId="{FD1B5172-7A7E-4C64-970B-53C6A41C7468}" type="parTrans" cxnId="{23D155E7-7562-4E94-901E-1AF4FE5C0FB7}">
      <dgm:prSet/>
      <dgm:spPr/>
      <dgm:t>
        <a:bodyPr/>
        <a:lstStyle/>
        <a:p>
          <a:endParaRPr lang="en-US"/>
        </a:p>
      </dgm:t>
    </dgm:pt>
    <dgm:pt modelId="{06EC7BC2-8E85-47F8-9E31-29F901B5C294}" type="sibTrans" cxnId="{23D155E7-7562-4E94-901E-1AF4FE5C0FB7}">
      <dgm:prSet/>
      <dgm:spPr/>
      <dgm:t>
        <a:bodyPr/>
        <a:lstStyle/>
        <a:p>
          <a:endParaRPr lang="en-US"/>
        </a:p>
      </dgm:t>
    </dgm:pt>
    <dgm:pt modelId="{04C95BB8-8AD0-4E83-B48C-A54AE52F6B6D}">
      <dgm:prSet phldrT="[Text]" custT="1"/>
      <dgm:spPr>
        <a:solidFill>
          <a:schemeClr val="tx2">
            <a:lumMod val="60000"/>
            <a:lumOff val="40000"/>
          </a:schemeClr>
        </a:solidFill>
      </dgm:spPr>
      <dgm:t>
        <a:bodyPr/>
        <a:lstStyle/>
        <a:p>
          <a:r>
            <a:rPr lang="en-US" sz="2000" b="1" dirty="0">
              <a:solidFill>
                <a:schemeClr val="tx1"/>
              </a:solidFill>
            </a:rPr>
            <a:t>Activities</a:t>
          </a:r>
        </a:p>
      </dgm:t>
    </dgm:pt>
    <dgm:pt modelId="{2C1C8E28-3433-4DCD-866F-9C4AAF306BC4}" type="parTrans" cxnId="{F8AA2A08-72B3-49AC-B79B-44434ED893D1}">
      <dgm:prSet/>
      <dgm:spPr/>
      <dgm:t>
        <a:bodyPr/>
        <a:lstStyle/>
        <a:p>
          <a:endParaRPr lang="en-US"/>
        </a:p>
      </dgm:t>
    </dgm:pt>
    <dgm:pt modelId="{4ED7CAAB-2973-44E1-8488-263CB20D2764}" type="sibTrans" cxnId="{F8AA2A08-72B3-49AC-B79B-44434ED893D1}">
      <dgm:prSet/>
      <dgm:spPr/>
      <dgm:t>
        <a:bodyPr/>
        <a:lstStyle/>
        <a:p>
          <a:endParaRPr lang="en-US"/>
        </a:p>
      </dgm:t>
    </dgm:pt>
    <dgm:pt modelId="{6D6E0B89-9577-405B-ACF5-3C23A6C85F06}">
      <dgm:prSet custT="1"/>
      <dgm:spPr>
        <a:solidFill>
          <a:schemeClr val="tx2">
            <a:lumMod val="60000"/>
            <a:lumOff val="40000"/>
          </a:schemeClr>
        </a:solidFill>
      </dgm:spPr>
      <dgm:t>
        <a:bodyPr/>
        <a:lstStyle/>
        <a:p>
          <a:r>
            <a:rPr lang="en-US" sz="2000" b="1" dirty="0">
              <a:solidFill>
                <a:schemeClr val="tx1"/>
              </a:solidFill>
            </a:rPr>
            <a:t>Outputs</a:t>
          </a:r>
        </a:p>
      </dgm:t>
    </dgm:pt>
    <dgm:pt modelId="{6A26DAD8-B10D-4724-837F-BD9B9432A4E2}" type="parTrans" cxnId="{EB8BBB53-873E-45FE-AE8B-492C02D7CD38}">
      <dgm:prSet/>
      <dgm:spPr/>
      <dgm:t>
        <a:bodyPr/>
        <a:lstStyle/>
        <a:p>
          <a:endParaRPr lang="en-US"/>
        </a:p>
      </dgm:t>
    </dgm:pt>
    <dgm:pt modelId="{986CC1A7-D38C-43AC-8E95-AEFC755EA552}" type="sibTrans" cxnId="{EB8BBB53-873E-45FE-AE8B-492C02D7CD38}">
      <dgm:prSet/>
      <dgm:spPr/>
      <dgm:t>
        <a:bodyPr/>
        <a:lstStyle/>
        <a:p>
          <a:endParaRPr lang="en-US"/>
        </a:p>
      </dgm:t>
    </dgm:pt>
    <dgm:pt modelId="{F571045B-6C15-49B6-8F4F-BB791A74FE86}">
      <dgm:prSet custT="1"/>
      <dgm:spPr>
        <a:solidFill>
          <a:schemeClr val="tx2">
            <a:lumMod val="60000"/>
            <a:lumOff val="40000"/>
          </a:schemeClr>
        </a:solidFill>
      </dgm:spPr>
      <dgm:t>
        <a:bodyPr/>
        <a:lstStyle/>
        <a:p>
          <a:r>
            <a:rPr lang="en-US" sz="2000" b="1" dirty="0">
              <a:solidFill>
                <a:schemeClr val="tx1"/>
              </a:solidFill>
            </a:rPr>
            <a:t>Investments</a:t>
          </a:r>
        </a:p>
      </dgm:t>
    </dgm:pt>
    <dgm:pt modelId="{261FDBAC-8ACE-4DE2-BB25-4410B7E21810}" type="parTrans" cxnId="{6E756951-CABB-41A8-A9D7-4AC68541A60D}">
      <dgm:prSet/>
      <dgm:spPr/>
      <dgm:t>
        <a:bodyPr/>
        <a:lstStyle/>
        <a:p>
          <a:endParaRPr lang="en-US"/>
        </a:p>
      </dgm:t>
    </dgm:pt>
    <dgm:pt modelId="{AEE8EFDE-6855-4BEC-82DB-BEDB3A0047A8}" type="sibTrans" cxnId="{6E756951-CABB-41A8-A9D7-4AC68541A60D}">
      <dgm:prSet/>
      <dgm:spPr/>
      <dgm:t>
        <a:bodyPr/>
        <a:lstStyle/>
        <a:p>
          <a:endParaRPr lang="en-US"/>
        </a:p>
      </dgm:t>
    </dgm:pt>
    <dgm:pt modelId="{84A9AF59-4C1A-493A-8004-711CE79DEAF1}">
      <dgm:prSet/>
      <dgm:spPr>
        <a:solidFill>
          <a:schemeClr val="accent2">
            <a:lumMod val="40000"/>
            <a:lumOff val="60000"/>
          </a:schemeClr>
        </a:solidFill>
        <a:ln>
          <a:solidFill>
            <a:schemeClr val="tx1"/>
          </a:solidFill>
        </a:ln>
      </dgm:spPr>
      <dgm:t>
        <a:bodyPr/>
        <a:lstStyle/>
        <a:p>
          <a:r>
            <a:rPr lang="en-US" b="1" dirty="0">
              <a:solidFill>
                <a:schemeClr val="tx1"/>
              </a:solidFill>
            </a:rPr>
            <a:t>Results</a:t>
          </a:r>
        </a:p>
      </dgm:t>
    </dgm:pt>
    <dgm:pt modelId="{E8762B90-3422-4191-B5AC-E7D555840831}" type="parTrans" cxnId="{91E9D071-E209-48FF-8769-AD469F7260AB}">
      <dgm:prSet/>
      <dgm:spPr/>
      <dgm:t>
        <a:bodyPr/>
        <a:lstStyle/>
        <a:p>
          <a:endParaRPr lang="en-US"/>
        </a:p>
      </dgm:t>
    </dgm:pt>
    <dgm:pt modelId="{FCDC65D6-3E44-444D-9D73-9E5477EA842E}" type="sibTrans" cxnId="{91E9D071-E209-48FF-8769-AD469F7260AB}">
      <dgm:prSet/>
      <dgm:spPr/>
      <dgm:t>
        <a:bodyPr/>
        <a:lstStyle/>
        <a:p>
          <a:endParaRPr lang="en-US"/>
        </a:p>
      </dgm:t>
    </dgm:pt>
    <dgm:pt modelId="{A02976E2-3E44-48DB-AA86-B1EBE7E5F8C0}" type="pres">
      <dgm:prSet presAssocID="{7589C364-3F67-47D1-9687-7F4B42765948}" presName="Name0" presStyleCnt="0">
        <dgm:presLayoutVars>
          <dgm:dir/>
          <dgm:resizeHandles val="exact"/>
        </dgm:presLayoutVars>
      </dgm:prSet>
      <dgm:spPr/>
    </dgm:pt>
    <dgm:pt modelId="{6892AC68-1175-428C-AA07-A32ABFB6DFA3}" type="pres">
      <dgm:prSet presAssocID="{F83E9544-6E68-4098-893E-A1B595E46458}" presName="node" presStyleLbl="node1" presStyleIdx="0" presStyleCnt="6" custScaleX="68762">
        <dgm:presLayoutVars>
          <dgm:bulletEnabled val="1"/>
        </dgm:presLayoutVars>
      </dgm:prSet>
      <dgm:spPr/>
    </dgm:pt>
    <dgm:pt modelId="{78C52F64-84E6-48CC-BB75-8B9624BB9378}" type="pres">
      <dgm:prSet presAssocID="{B982525E-7355-4A9C-B59A-A3DB1D76ADD6}" presName="sibTrans" presStyleLbl="sibTrans2D1" presStyleIdx="0" presStyleCnt="5"/>
      <dgm:spPr/>
    </dgm:pt>
    <dgm:pt modelId="{0319F60A-E395-44A9-8B95-7886208AAFF6}" type="pres">
      <dgm:prSet presAssocID="{B982525E-7355-4A9C-B59A-A3DB1D76ADD6}" presName="connectorText" presStyleLbl="sibTrans2D1" presStyleIdx="0" presStyleCnt="5"/>
      <dgm:spPr/>
    </dgm:pt>
    <dgm:pt modelId="{872161BE-8DAA-4E6C-9107-269933BBA63C}" type="pres">
      <dgm:prSet presAssocID="{20878D2B-AC5C-47F6-8AE9-B89789B179A8}" presName="node" presStyleLbl="node1" presStyleIdx="1" presStyleCnt="6" custScaleX="60339" custLinFactNeighborX="2480" custLinFactNeighborY="-590">
        <dgm:presLayoutVars>
          <dgm:bulletEnabled val="1"/>
        </dgm:presLayoutVars>
      </dgm:prSet>
      <dgm:spPr/>
    </dgm:pt>
    <dgm:pt modelId="{2BD7A1E3-C59C-47C0-984E-300549C18B84}" type="pres">
      <dgm:prSet presAssocID="{06EC7BC2-8E85-47F8-9E31-29F901B5C294}" presName="sibTrans" presStyleLbl="sibTrans2D1" presStyleIdx="1" presStyleCnt="5"/>
      <dgm:spPr/>
    </dgm:pt>
    <dgm:pt modelId="{47F92996-BE67-4638-A833-E656D69BF29E}" type="pres">
      <dgm:prSet presAssocID="{06EC7BC2-8E85-47F8-9E31-29F901B5C294}" presName="connectorText" presStyleLbl="sibTrans2D1" presStyleIdx="1" presStyleCnt="5"/>
      <dgm:spPr/>
    </dgm:pt>
    <dgm:pt modelId="{2CB9CFB1-71D1-4853-B90F-F396453332F2}" type="pres">
      <dgm:prSet presAssocID="{F571045B-6C15-49B6-8F4F-BB791A74FE86}" presName="node" presStyleLbl="node1" presStyleIdx="2" presStyleCnt="6" custScaleX="146786">
        <dgm:presLayoutVars>
          <dgm:bulletEnabled val="1"/>
        </dgm:presLayoutVars>
      </dgm:prSet>
      <dgm:spPr/>
    </dgm:pt>
    <dgm:pt modelId="{BAE490E4-ECFA-4F30-9465-3F37B1CF7FD8}" type="pres">
      <dgm:prSet presAssocID="{AEE8EFDE-6855-4BEC-82DB-BEDB3A0047A8}" presName="sibTrans" presStyleLbl="sibTrans2D1" presStyleIdx="2" presStyleCnt="5"/>
      <dgm:spPr/>
    </dgm:pt>
    <dgm:pt modelId="{71FFBE68-31F7-4760-9882-96F0CF82A0DC}" type="pres">
      <dgm:prSet presAssocID="{AEE8EFDE-6855-4BEC-82DB-BEDB3A0047A8}" presName="connectorText" presStyleLbl="sibTrans2D1" presStyleIdx="2" presStyleCnt="5"/>
      <dgm:spPr/>
    </dgm:pt>
    <dgm:pt modelId="{D6A267CC-7917-4A7B-BE87-23735CBD427A}" type="pres">
      <dgm:prSet presAssocID="{04C95BB8-8AD0-4E83-B48C-A54AE52F6B6D}" presName="node" presStyleLbl="node1" presStyleIdx="3" presStyleCnt="6" custScaleX="125217">
        <dgm:presLayoutVars>
          <dgm:bulletEnabled val="1"/>
        </dgm:presLayoutVars>
      </dgm:prSet>
      <dgm:spPr/>
    </dgm:pt>
    <dgm:pt modelId="{2770D5B1-3449-4F9D-BF6B-7351D15AB7EE}" type="pres">
      <dgm:prSet presAssocID="{4ED7CAAB-2973-44E1-8488-263CB20D2764}" presName="sibTrans" presStyleLbl="sibTrans2D1" presStyleIdx="3" presStyleCnt="5"/>
      <dgm:spPr/>
    </dgm:pt>
    <dgm:pt modelId="{EB41D7EC-AEDD-4D65-8425-DB1536E1B95D}" type="pres">
      <dgm:prSet presAssocID="{4ED7CAAB-2973-44E1-8488-263CB20D2764}" presName="connectorText" presStyleLbl="sibTrans2D1" presStyleIdx="3" presStyleCnt="5"/>
      <dgm:spPr/>
    </dgm:pt>
    <dgm:pt modelId="{2077AF8B-F55D-47D3-AA6F-6220703C691A}" type="pres">
      <dgm:prSet presAssocID="{6D6E0B89-9577-405B-ACF5-3C23A6C85F06}" presName="node" presStyleLbl="node1" presStyleIdx="4" presStyleCnt="6" custScaleX="114640">
        <dgm:presLayoutVars>
          <dgm:bulletEnabled val="1"/>
        </dgm:presLayoutVars>
      </dgm:prSet>
      <dgm:spPr/>
    </dgm:pt>
    <dgm:pt modelId="{9103BA24-F7FC-4405-AEBC-AC3D5491BF97}" type="pres">
      <dgm:prSet presAssocID="{986CC1A7-D38C-43AC-8E95-AEFC755EA552}" presName="sibTrans" presStyleLbl="sibTrans2D1" presStyleIdx="4" presStyleCnt="5"/>
      <dgm:spPr/>
    </dgm:pt>
    <dgm:pt modelId="{818627CD-CA5E-4443-ABD2-F9AFB3E598BF}" type="pres">
      <dgm:prSet presAssocID="{986CC1A7-D38C-43AC-8E95-AEFC755EA552}" presName="connectorText" presStyleLbl="sibTrans2D1" presStyleIdx="4" presStyleCnt="5"/>
      <dgm:spPr/>
    </dgm:pt>
    <dgm:pt modelId="{6F11A5F1-91FB-4C1B-8D32-7D7E9FC74254}" type="pres">
      <dgm:prSet presAssocID="{84A9AF59-4C1A-493A-8004-711CE79DEAF1}" presName="node" presStyleLbl="node1" presStyleIdx="5" presStyleCnt="6">
        <dgm:presLayoutVars>
          <dgm:bulletEnabled val="1"/>
        </dgm:presLayoutVars>
      </dgm:prSet>
      <dgm:spPr/>
    </dgm:pt>
  </dgm:ptLst>
  <dgm:cxnLst>
    <dgm:cxn modelId="{FDF6DF07-3D52-4708-8B43-1071753F6FAF}" srcId="{7589C364-3F67-47D1-9687-7F4B42765948}" destId="{F83E9544-6E68-4098-893E-A1B595E46458}" srcOrd="0" destOrd="0" parTransId="{8F8C6BBD-D2A1-4A35-8DF1-64B716E7B1E9}" sibTransId="{B982525E-7355-4A9C-B59A-A3DB1D76ADD6}"/>
    <dgm:cxn modelId="{F8AA2A08-72B3-49AC-B79B-44434ED893D1}" srcId="{7589C364-3F67-47D1-9687-7F4B42765948}" destId="{04C95BB8-8AD0-4E83-B48C-A54AE52F6B6D}" srcOrd="3" destOrd="0" parTransId="{2C1C8E28-3433-4DCD-866F-9C4AAF306BC4}" sibTransId="{4ED7CAAB-2973-44E1-8488-263CB20D2764}"/>
    <dgm:cxn modelId="{D2E22023-011F-4AE1-808A-E08F6BB3B86B}" type="presOf" srcId="{986CC1A7-D38C-43AC-8E95-AEFC755EA552}" destId="{818627CD-CA5E-4443-ABD2-F9AFB3E598BF}" srcOrd="1" destOrd="0" presId="urn:microsoft.com/office/officeart/2005/8/layout/process1"/>
    <dgm:cxn modelId="{9D015060-21F1-4354-BE84-E4BAD97CBA17}" type="presOf" srcId="{7589C364-3F67-47D1-9687-7F4B42765948}" destId="{A02976E2-3E44-48DB-AA86-B1EBE7E5F8C0}" srcOrd="0" destOrd="0" presId="urn:microsoft.com/office/officeart/2005/8/layout/process1"/>
    <dgm:cxn modelId="{C6407463-5849-41BB-A166-C370BD07D830}" type="presOf" srcId="{06EC7BC2-8E85-47F8-9E31-29F901B5C294}" destId="{47F92996-BE67-4638-A833-E656D69BF29E}" srcOrd="1" destOrd="0" presId="urn:microsoft.com/office/officeart/2005/8/layout/process1"/>
    <dgm:cxn modelId="{B112D668-AE9C-4B8E-823A-AE214B2674DD}" type="presOf" srcId="{986CC1A7-D38C-43AC-8E95-AEFC755EA552}" destId="{9103BA24-F7FC-4405-AEBC-AC3D5491BF97}" srcOrd="0" destOrd="0" presId="urn:microsoft.com/office/officeart/2005/8/layout/process1"/>
    <dgm:cxn modelId="{6E756951-CABB-41A8-A9D7-4AC68541A60D}" srcId="{7589C364-3F67-47D1-9687-7F4B42765948}" destId="{F571045B-6C15-49B6-8F4F-BB791A74FE86}" srcOrd="2" destOrd="0" parTransId="{261FDBAC-8ACE-4DE2-BB25-4410B7E21810}" sibTransId="{AEE8EFDE-6855-4BEC-82DB-BEDB3A0047A8}"/>
    <dgm:cxn modelId="{FE676A71-6186-4493-9D6A-3149EC2821D5}" type="presOf" srcId="{06EC7BC2-8E85-47F8-9E31-29F901B5C294}" destId="{2BD7A1E3-C59C-47C0-984E-300549C18B84}" srcOrd="0" destOrd="0" presId="urn:microsoft.com/office/officeart/2005/8/layout/process1"/>
    <dgm:cxn modelId="{91E9D071-E209-48FF-8769-AD469F7260AB}" srcId="{7589C364-3F67-47D1-9687-7F4B42765948}" destId="{84A9AF59-4C1A-493A-8004-711CE79DEAF1}" srcOrd="5" destOrd="0" parTransId="{E8762B90-3422-4191-B5AC-E7D555840831}" sibTransId="{FCDC65D6-3E44-444D-9D73-9E5477EA842E}"/>
    <dgm:cxn modelId="{EB8BBB53-873E-45FE-AE8B-492C02D7CD38}" srcId="{7589C364-3F67-47D1-9687-7F4B42765948}" destId="{6D6E0B89-9577-405B-ACF5-3C23A6C85F06}" srcOrd="4" destOrd="0" parTransId="{6A26DAD8-B10D-4724-837F-BD9B9432A4E2}" sibTransId="{986CC1A7-D38C-43AC-8E95-AEFC755EA552}"/>
    <dgm:cxn modelId="{6DAD467B-F86C-4377-8B0B-BF5BE6135A8C}" type="presOf" srcId="{6D6E0B89-9577-405B-ACF5-3C23A6C85F06}" destId="{2077AF8B-F55D-47D3-AA6F-6220703C691A}" srcOrd="0" destOrd="0" presId="urn:microsoft.com/office/officeart/2005/8/layout/process1"/>
    <dgm:cxn modelId="{F22E6082-47AD-4B1D-9D12-4C6578C3E851}" type="presOf" srcId="{4ED7CAAB-2973-44E1-8488-263CB20D2764}" destId="{2770D5B1-3449-4F9D-BF6B-7351D15AB7EE}" srcOrd="0" destOrd="0" presId="urn:microsoft.com/office/officeart/2005/8/layout/process1"/>
    <dgm:cxn modelId="{79A28696-D55D-4DAE-9A87-FA4A20854058}" type="presOf" srcId="{F83E9544-6E68-4098-893E-A1B595E46458}" destId="{6892AC68-1175-428C-AA07-A32ABFB6DFA3}" srcOrd="0" destOrd="0" presId="urn:microsoft.com/office/officeart/2005/8/layout/process1"/>
    <dgm:cxn modelId="{D0069A96-35BC-43EA-BF67-9198EFF72DF0}" type="presOf" srcId="{B982525E-7355-4A9C-B59A-A3DB1D76ADD6}" destId="{78C52F64-84E6-48CC-BB75-8B9624BB9378}" srcOrd="0" destOrd="0" presId="urn:microsoft.com/office/officeart/2005/8/layout/process1"/>
    <dgm:cxn modelId="{FAD99998-599B-41CB-A065-45EE3B5D729D}" type="presOf" srcId="{04C95BB8-8AD0-4E83-B48C-A54AE52F6B6D}" destId="{D6A267CC-7917-4A7B-BE87-23735CBD427A}" srcOrd="0" destOrd="0" presId="urn:microsoft.com/office/officeart/2005/8/layout/process1"/>
    <dgm:cxn modelId="{EA818FA9-FFA8-4128-B18E-0CB5FB1B1672}" type="presOf" srcId="{20878D2B-AC5C-47F6-8AE9-B89789B179A8}" destId="{872161BE-8DAA-4E6C-9107-269933BBA63C}" srcOrd="0" destOrd="0" presId="urn:microsoft.com/office/officeart/2005/8/layout/process1"/>
    <dgm:cxn modelId="{10D344AE-5E95-4584-95DC-BF39C46FF30B}" type="presOf" srcId="{4ED7CAAB-2973-44E1-8488-263CB20D2764}" destId="{EB41D7EC-AEDD-4D65-8425-DB1536E1B95D}" srcOrd="1" destOrd="0" presId="urn:microsoft.com/office/officeart/2005/8/layout/process1"/>
    <dgm:cxn modelId="{3DEA91C3-5959-4F37-B559-9491D3E8A6E6}" type="presOf" srcId="{84A9AF59-4C1A-493A-8004-711CE79DEAF1}" destId="{6F11A5F1-91FB-4C1B-8D32-7D7E9FC74254}" srcOrd="0" destOrd="0" presId="urn:microsoft.com/office/officeart/2005/8/layout/process1"/>
    <dgm:cxn modelId="{7347C6CE-C5A6-4450-9E82-0227D2820935}" type="presOf" srcId="{AEE8EFDE-6855-4BEC-82DB-BEDB3A0047A8}" destId="{71FFBE68-31F7-4760-9882-96F0CF82A0DC}" srcOrd="1" destOrd="0" presId="urn:microsoft.com/office/officeart/2005/8/layout/process1"/>
    <dgm:cxn modelId="{58F5E2DD-BB33-4CE6-AFF6-D6C775DA97FC}" type="presOf" srcId="{F571045B-6C15-49B6-8F4F-BB791A74FE86}" destId="{2CB9CFB1-71D1-4853-B90F-F396453332F2}" srcOrd="0" destOrd="0" presId="urn:microsoft.com/office/officeart/2005/8/layout/process1"/>
    <dgm:cxn modelId="{23D155E7-7562-4E94-901E-1AF4FE5C0FB7}" srcId="{7589C364-3F67-47D1-9687-7F4B42765948}" destId="{20878D2B-AC5C-47F6-8AE9-B89789B179A8}" srcOrd="1" destOrd="0" parTransId="{FD1B5172-7A7E-4C64-970B-53C6A41C7468}" sibTransId="{06EC7BC2-8E85-47F8-9E31-29F901B5C294}"/>
    <dgm:cxn modelId="{D9EC94F4-87B5-4AC2-96BC-6AF652282AB4}" type="presOf" srcId="{B982525E-7355-4A9C-B59A-A3DB1D76ADD6}" destId="{0319F60A-E395-44A9-8B95-7886208AAFF6}" srcOrd="1" destOrd="0" presId="urn:microsoft.com/office/officeart/2005/8/layout/process1"/>
    <dgm:cxn modelId="{A647D7F9-7942-45DD-BAD7-42F9874DB8E5}" type="presOf" srcId="{AEE8EFDE-6855-4BEC-82DB-BEDB3A0047A8}" destId="{BAE490E4-ECFA-4F30-9465-3F37B1CF7FD8}" srcOrd="0" destOrd="0" presId="urn:microsoft.com/office/officeart/2005/8/layout/process1"/>
    <dgm:cxn modelId="{C5808E79-B329-417E-A5C7-6712A52A8BC7}" type="presParOf" srcId="{A02976E2-3E44-48DB-AA86-B1EBE7E5F8C0}" destId="{6892AC68-1175-428C-AA07-A32ABFB6DFA3}" srcOrd="0" destOrd="0" presId="urn:microsoft.com/office/officeart/2005/8/layout/process1"/>
    <dgm:cxn modelId="{6AB1067D-3920-4C33-A153-5B7CB5E6E0A9}" type="presParOf" srcId="{A02976E2-3E44-48DB-AA86-B1EBE7E5F8C0}" destId="{78C52F64-84E6-48CC-BB75-8B9624BB9378}" srcOrd="1" destOrd="0" presId="urn:microsoft.com/office/officeart/2005/8/layout/process1"/>
    <dgm:cxn modelId="{56365CBA-F96F-44DD-9370-6E5F13F51FCC}" type="presParOf" srcId="{78C52F64-84E6-48CC-BB75-8B9624BB9378}" destId="{0319F60A-E395-44A9-8B95-7886208AAFF6}" srcOrd="0" destOrd="0" presId="urn:microsoft.com/office/officeart/2005/8/layout/process1"/>
    <dgm:cxn modelId="{AC1DC209-098D-41C4-ABAD-CE80E0101A8F}" type="presParOf" srcId="{A02976E2-3E44-48DB-AA86-B1EBE7E5F8C0}" destId="{872161BE-8DAA-4E6C-9107-269933BBA63C}" srcOrd="2" destOrd="0" presId="urn:microsoft.com/office/officeart/2005/8/layout/process1"/>
    <dgm:cxn modelId="{C925B912-A8F3-41D3-889A-D5B83CD66002}" type="presParOf" srcId="{A02976E2-3E44-48DB-AA86-B1EBE7E5F8C0}" destId="{2BD7A1E3-C59C-47C0-984E-300549C18B84}" srcOrd="3" destOrd="0" presId="urn:microsoft.com/office/officeart/2005/8/layout/process1"/>
    <dgm:cxn modelId="{FB7DA8BE-BAA1-4C4E-99DD-96F3A2BEF195}" type="presParOf" srcId="{2BD7A1E3-C59C-47C0-984E-300549C18B84}" destId="{47F92996-BE67-4638-A833-E656D69BF29E}" srcOrd="0" destOrd="0" presId="urn:microsoft.com/office/officeart/2005/8/layout/process1"/>
    <dgm:cxn modelId="{E0CDB96F-F5D8-43AB-9C35-C34633204204}" type="presParOf" srcId="{A02976E2-3E44-48DB-AA86-B1EBE7E5F8C0}" destId="{2CB9CFB1-71D1-4853-B90F-F396453332F2}" srcOrd="4" destOrd="0" presId="urn:microsoft.com/office/officeart/2005/8/layout/process1"/>
    <dgm:cxn modelId="{3A1AF8BD-694C-48B0-A4DE-FAB5AC8C83AB}" type="presParOf" srcId="{A02976E2-3E44-48DB-AA86-B1EBE7E5F8C0}" destId="{BAE490E4-ECFA-4F30-9465-3F37B1CF7FD8}" srcOrd="5" destOrd="0" presId="urn:microsoft.com/office/officeart/2005/8/layout/process1"/>
    <dgm:cxn modelId="{7845E799-9A6B-493B-8692-6B4C8E3B2683}" type="presParOf" srcId="{BAE490E4-ECFA-4F30-9465-3F37B1CF7FD8}" destId="{71FFBE68-31F7-4760-9882-96F0CF82A0DC}" srcOrd="0" destOrd="0" presId="urn:microsoft.com/office/officeart/2005/8/layout/process1"/>
    <dgm:cxn modelId="{32C0A73A-5A6C-4D9D-81B2-7654B8801907}" type="presParOf" srcId="{A02976E2-3E44-48DB-AA86-B1EBE7E5F8C0}" destId="{D6A267CC-7917-4A7B-BE87-23735CBD427A}" srcOrd="6" destOrd="0" presId="urn:microsoft.com/office/officeart/2005/8/layout/process1"/>
    <dgm:cxn modelId="{0051841D-C85E-452E-8678-1F50A44F345A}" type="presParOf" srcId="{A02976E2-3E44-48DB-AA86-B1EBE7E5F8C0}" destId="{2770D5B1-3449-4F9D-BF6B-7351D15AB7EE}" srcOrd="7" destOrd="0" presId="urn:microsoft.com/office/officeart/2005/8/layout/process1"/>
    <dgm:cxn modelId="{FFBCABE6-D7AF-4354-8FE3-60CEADD1FE58}" type="presParOf" srcId="{2770D5B1-3449-4F9D-BF6B-7351D15AB7EE}" destId="{EB41D7EC-AEDD-4D65-8425-DB1536E1B95D}" srcOrd="0" destOrd="0" presId="urn:microsoft.com/office/officeart/2005/8/layout/process1"/>
    <dgm:cxn modelId="{AF331B77-9218-4990-A7C7-B3A1A082A92C}" type="presParOf" srcId="{A02976E2-3E44-48DB-AA86-B1EBE7E5F8C0}" destId="{2077AF8B-F55D-47D3-AA6F-6220703C691A}" srcOrd="8" destOrd="0" presId="urn:microsoft.com/office/officeart/2005/8/layout/process1"/>
    <dgm:cxn modelId="{2547B65F-DD3A-4117-B2A6-1EA33F77ECA8}" type="presParOf" srcId="{A02976E2-3E44-48DB-AA86-B1EBE7E5F8C0}" destId="{9103BA24-F7FC-4405-AEBC-AC3D5491BF97}" srcOrd="9" destOrd="0" presId="urn:microsoft.com/office/officeart/2005/8/layout/process1"/>
    <dgm:cxn modelId="{0F533113-B2A2-4CFA-9249-5E14057F598C}" type="presParOf" srcId="{9103BA24-F7FC-4405-AEBC-AC3D5491BF97}" destId="{818627CD-CA5E-4443-ABD2-F9AFB3E598BF}" srcOrd="0" destOrd="0" presId="urn:microsoft.com/office/officeart/2005/8/layout/process1"/>
    <dgm:cxn modelId="{BB317405-0942-417B-B01D-1B8D08E1D896}" type="presParOf" srcId="{A02976E2-3E44-48DB-AA86-B1EBE7E5F8C0}" destId="{6F11A5F1-91FB-4C1B-8D32-7D7E9FC74254}"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A637D9-1D54-41EF-B73C-97DFE4508512}">
      <dsp:nvSpPr>
        <dsp:cNvPr id="0" name=""/>
        <dsp:cNvSpPr/>
      </dsp:nvSpPr>
      <dsp:spPr>
        <a:xfrm>
          <a:off x="50452" y="0"/>
          <a:ext cx="2946271" cy="3896538"/>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ED7D31">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114300" lvl="1" indent="-114300" algn="ctr" defTabSz="533400">
            <a:lnSpc>
              <a:spcPct val="90000"/>
            </a:lnSpc>
            <a:spcBef>
              <a:spcPct val="0"/>
            </a:spcBef>
            <a:spcAft>
              <a:spcPct val="15000"/>
            </a:spcAft>
            <a:buChar char="•"/>
          </a:pPr>
          <a:r>
            <a:rPr lang="en-US" sz="1200" i="1" kern="1200" dirty="0">
              <a:solidFill>
                <a:sysClr val="windowText" lastClr="000000">
                  <a:hueOff val="0"/>
                  <a:satOff val="0"/>
                  <a:lumOff val="0"/>
                  <a:alphaOff val="0"/>
                </a:sysClr>
              </a:solidFill>
              <a:latin typeface="Calibri" panose="020F0502020204030204"/>
              <a:ea typeface="+mn-ea"/>
              <a:cs typeface="+mn-cs"/>
            </a:rPr>
            <a:t>SO 1: </a:t>
          </a:r>
          <a:r>
            <a:rPr lang="en-US" sz="1200" i="1" kern="1200" dirty="0">
              <a:solidFill>
                <a:sysClr val="windowText" lastClr="000000"/>
              </a:solidFill>
              <a:latin typeface="Calibri" panose="020F0502020204030204"/>
              <a:ea typeface="+mn-ea"/>
              <a:cs typeface="+mn-cs"/>
            </a:rPr>
            <a:t>enhancing protection and preservation of nature, biodiversity, and green infrastructure, including in urban areas, and reducing all forms of pollution (2.7);</a:t>
          </a:r>
        </a:p>
        <a:p>
          <a:pPr marL="114300" lvl="1" indent="-114300" algn="ctr" defTabSz="533400">
            <a:lnSpc>
              <a:spcPct val="90000"/>
            </a:lnSpc>
            <a:spcBef>
              <a:spcPct val="0"/>
            </a:spcBef>
            <a:spcAft>
              <a:spcPct val="15000"/>
            </a:spcAft>
            <a:buChar char="•"/>
          </a:pPr>
          <a:endParaRPr lang="en-US" sz="1200" i="1" kern="1200" dirty="0">
            <a:solidFill>
              <a:sysClr val="windowText" lastClr="000000"/>
            </a:solidFill>
            <a:latin typeface="Calibri" panose="020F0502020204030204"/>
            <a:ea typeface="+mn-ea"/>
            <a:cs typeface="+mn-cs"/>
          </a:endParaRPr>
        </a:p>
        <a:p>
          <a:pPr marL="114300" lvl="1" indent="-114300" algn="ctr" defTabSz="533400">
            <a:lnSpc>
              <a:spcPct val="90000"/>
            </a:lnSpc>
            <a:spcBef>
              <a:spcPct val="0"/>
            </a:spcBef>
            <a:spcAft>
              <a:spcPct val="15000"/>
            </a:spcAft>
            <a:buChar char="•"/>
          </a:pPr>
          <a:r>
            <a:rPr lang="en-US" sz="1200" i="1" kern="1200" dirty="0">
              <a:solidFill>
                <a:sysClr val="windowText" lastClr="000000"/>
              </a:solidFill>
              <a:latin typeface="Calibri" panose="020F0502020204030204"/>
              <a:ea typeface="+mn-ea"/>
              <a:cs typeface="+mn-cs"/>
            </a:rPr>
            <a:t>SO 2: promoting renewable energy in accordance with Directive (EU) 2018/2001, including the sustainability criteria set out therein (2.2);</a:t>
          </a:r>
        </a:p>
        <a:p>
          <a:pPr marL="114300" lvl="1" indent="-114300" algn="ctr" defTabSz="533400">
            <a:lnSpc>
              <a:spcPct val="90000"/>
            </a:lnSpc>
            <a:spcBef>
              <a:spcPct val="0"/>
            </a:spcBef>
            <a:spcAft>
              <a:spcPct val="15000"/>
            </a:spcAft>
            <a:buChar char="•"/>
          </a:pPr>
          <a:endParaRPr lang="en-US" sz="1200" i="1" kern="1200" dirty="0">
            <a:solidFill>
              <a:sysClr val="windowText" lastClr="000000"/>
            </a:solidFill>
            <a:latin typeface="Calibri" panose="020F0502020204030204"/>
            <a:ea typeface="+mn-ea"/>
            <a:cs typeface="+mn-cs"/>
          </a:endParaRPr>
        </a:p>
        <a:p>
          <a:pPr marL="114300" lvl="1" indent="-114300" algn="ctr" defTabSz="533400">
            <a:lnSpc>
              <a:spcPct val="90000"/>
            </a:lnSpc>
            <a:spcBef>
              <a:spcPct val="0"/>
            </a:spcBef>
            <a:spcAft>
              <a:spcPct val="15000"/>
            </a:spcAft>
            <a:buChar char="•"/>
          </a:pPr>
          <a:r>
            <a:rPr lang="en-US" sz="1200" i="1" kern="1200" dirty="0">
              <a:solidFill>
                <a:sysClr val="windowText" lastClr="000000"/>
              </a:solidFill>
              <a:latin typeface="Calibri" panose="020F0502020204030204"/>
              <a:ea typeface="+mn-ea"/>
              <a:cs typeface="+mn-cs"/>
            </a:rPr>
            <a:t>SO 3: promoting energy efficiency and reducing greenhouse gas emissions (2.1);</a:t>
          </a:r>
        </a:p>
        <a:p>
          <a:pPr marL="114300" lvl="1" indent="-114300" algn="ctr" defTabSz="533400">
            <a:lnSpc>
              <a:spcPct val="90000"/>
            </a:lnSpc>
            <a:spcBef>
              <a:spcPct val="0"/>
            </a:spcBef>
            <a:spcAft>
              <a:spcPct val="15000"/>
            </a:spcAft>
            <a:buChar char="•"/>
          </a:pPr>
          <a:endParaRPr lang="en-US" sz="1200" i="1" kern="1200" dirty="0">
            <a:solidFill>
              <a:sysClr val="windowText" lastClr="000000"/>
            </a:solidFill>
            <a:latin typeface="Calibri" panose="020F0502020204030204"/>
            <a:ea typeface="+mn-ea"/>
            <a:cs typeface="+mn-cs"/>
          </a:endParaRPr>
        </a:p>
        <a:p>
          <a:pPr marL="114300" lvl="1" indent="-114300" algn="ctr" defTabSz="533400">
            <a:lnSpc>
              <a:spcPct val="90000"/>
            </a:lnSpc>
            <a:spcBef>
              <a:spcPct val="0"/>
            </a:spcBef>
            <a:spcAft>
              <a:spcPct val="15000"/>
            </a:spcAft>
            <a:buChar char="•"/>
          </a:pPr>
          <a:r>
            <a:rPr lang="en-US" sz="1200" i="1" kern="1200" dirty="0">
              <a:solidFill>
                <a:sysClr val="windowText" lastClr="000000"/>
              </a:solidFill>
              <a:latin typeface="Calibri" panose="020F0502020204030204"/>
              <a:ea typeface="+mn-ea"/>
              <a:cs typeface="+mn-cs"/>
            </a:rPr>
            <a:t>SO 4: promoting climate change adaptation and disaster risk prevention and resilience, taking into account eco-system based approaches (2.4)</a:t>
          </a:r>
          <a:r>
            <a:rPr lang="en-US" sz="1000" i="1" kern="1200" dirty="0">
              <a:solidFill>
                <a:sysClr val="windowText" lastClr="000000"/>
              </a:solidFill>
              <a:latin typeface="Calibri" panose="020F0502020204030204"/>
              <a:ea typeface="+mn-ea"/>
              <a:cs typeface="+mn-cs"/>
            </a:rPr>
            <a:t>;</a:t>
          </a:r>
        </a:p>
      </dsp:txBody>
      <dsp:txXfrm>
        <a:off x="119487" y="69035"/>
        <a:ext cx="2808201" cy="3827503"/>
      </dsp:txXfrm>
    </dsp:sp>
    <dsp:sp modelId="{B02D9EEC-54E0-4F9F-A19B-BECD7F9646F5}">
      <dsp:nvSpPr>
        <dsp:cNvPr id="0" name=""/>
        <dsp:cNvSpPr/>
      </dsp:nvSpPr>
      <dsp:spPr>
        <a:xfrm>
          <a:off x="1984" y="3748137"/>
          <a:ext cx="3052206" cy="819875"/>
        </a:xfrm>
        <a:prstGeom prst="rect">
          <a:avLst/>
        </a:prstGeom>
        <a:solidFill>
          <a:srgbClr val="ED7D31">
            <a:hueOff val="0"/>
            <a:satOff val="0"/>
            <a:lumOff val="0"/>
            <a:alphaOff val="0"/>
          </a:srgbClr>
        </a:solidFill>
        <a:ln w="12700" cap="flat" cmpd="sng" algn="ctr">
          <a:solidFill>
            <a:srgbClr val="ED7D31">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0" rIns="17780" bIns="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ysClr val="windowText" lastClr="000000"/>
              </a:solidFill>
              <a:latin typeface="Calibri" panose="020F0502020204030204"/>
              <a:ea typeface="+mn-ea"/>
              <a:cs typeface="+mn-cs"/>
            </a:rPr>
            <a:t>P1: </a:t>
          </a:r>
          <a:r>
            <a:rPr lang="en-US" sz="1400" i="1" kern="1200" dirty="0">
              <a:solidFill>
                <a:sysClr val="windowText" lastClr="000000"/>
              </a:solidFill>
              <a:latin typeface="Calibri" panose="020F0502020204030204"/>
              <a:ea typeface="+mn-ea"/>
              <a:cs typeface="+mn-cs"/>
            </a:rPr>
            <a:t>Environmental protection and risk management</a:t>
          </a:r>
          <a:endParaRPr lang="en-US" sz="1400" kern="1200" dirty="0">
            <a:solidFill>
              <a:sysClr val="windowText" lastClr="000000"/>
            </a:solidFill>
            <a:latin typeface="Calibri" panose="020F0502020204030204"/>
            <a:ea typeface="+mn-ea"/>
            <a:cs typeface="+mn-cs"/>
          </a:endParaRPr>
        </a:p>
      </dsp:txBody>
      <dsp:txXfrm>
        <a:off x="1984" y="3748137"/>
        <a:ext cx="2149440" cy="819875"/>
      </dsp:txXfrm>
    </dsp:sp>
    <dsp:sp modelId="{AD7F2BE5-2205-424D-98CA-F4F612B7A64D}">
      <dsp:nvSpPr>
        <dsp:cNvPr id="0" name=""/>
        <dsp:cNvSpPr/>
      </dsp:nvSpPr>
      <dsp:spPr>
        <a:xfrm>
          <a:off x="2099027" y="3747399"/>
          <a:ext cx="781293" cy="760651"/>
        </a:xfrm>
        <a:prstGeom prst="ellipse">
          <a:avLst/>
        </a:prstGeom>
        <a:blipFill rotWithShape="1">
          <a:blip xmlns:r="http://schemas.openxmlformats.org/officeDocument/2006/relationships" r:embed="rId1" cstate="print">
            <a:extLst>
              <a:ext uri="{28A0092B-C50C-407E-A947-70E740481C1C}">
                <a14:useLocalDpi xmlns:a14="http://schemas.microsoft.com/office/drawing/2010/main" val="0"/>
              </a:ext>
            </a:extLst>
          </a:blip>
          <a:srcRect/>
          <a:stretch>
            <a:fillRect l="-1000" r="-1000"/>
          </a:stretch>
        </a:blipFill>
        <a:ln w="12700" cap="flat" cmpd="sng" algn="ctr">
          <a:solidFill>
            <a:srgbClr val="ED7D31">
              <a:tint val="40000"/>
              <a:alpha val="9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BA3673AB-F4BD-4DAE-B1F2-6E3D20CAFB4A}">
      <dsp:nvSpPr>
        <dsp:cNvPr id="0" name=""/>
        <dsp:cNvSpPr/>
      </dsp:nvSpPr>
      <dsp:spPr>
        <a:xfrm>
          <a:off x="3254417" y="0"/>
          <a:ext cx="2270759" cy="4816055"/>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A5A5A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38100" rIns="12700" bIns="12700" numCol="1" spcCol="1270" anchor="t" anchorCtr="0">
          <a:noAutofit/>
        </a:bodyPr>
        <a:lstStyle/>
        <a:p>
          <a:pPr marL="57150" lvl="1" indent="-57150" algn="ctr" defTabSz="444500">
            <a:lnSpc>
              <a:spcPct val="90000"/>
            </a:lnSpc>
            <a:spcBef>
              <a:spcPct val="0"/>
            </a:spcBef>
            <a:spcAft>
              <a:spcPct val="15000"/>
            </a:spcAft>
            <a:buChar char="•"/>
          </a:pPr>
          <a:endParaRPr lang="en-US" sz="1000" kern="1200">
            <a:solidFill>
              <a:sysClr val="windowText" lastClr="000000">
                <a:hueOff val="0"/>
                <a:satOff val="0"/>
                <a:lumOff val="0"/>
                <a:alphaOff val="0"/>
              </a:sysClr>
            </a:solidFill>
            <a:latin typeface="Calibri" panose="020F0502020204030204"/>
            <a:ea typeface="+mn-ea"/>
            <a:cs typeface="+mn-cs"/>
          </a:endParaRPr>
        </a:p>
        <a:p>
          <a:pPr marL="114300" lvl="1" indent="-114300" algn="ctr" defTabSz="533400">
            <a:lnSpc>
              <a:spcPct val="90000"/>
            </a:lnSpc>
            <a:spcBef>
              <a:spcPct val="0"/>
            </a:spcBef>
            <a:spcAft>
              <a:spcPct val="15000"/>
            </a:spcAft>
            <a:buChar char="•"/>
          </a:pPr>
          <a:r>
            <a:rPr lang="en-US" sz="1200" kern="1200" dirty="0">
              <a:solidFill>
                <a:sysClr val="windowText" lastClr="000000">
                  <a:hueOff val="0"/>
                  <a:satOff val="0"/>
                  <a:lumOff val="0"/>
                  <a:alphaOff val="0"/>
                </a:sysClr>
              </a:solidFill>
              <a:latin typeface="Calibri" panose="020F0502020204030204"/>
              <a:ea typeface="+mn-ea"/>
              <a:cs typeface="+mn-cs"/>
            </a:rPr>
            <a:t>SO 1</a:t>
          </a:r>
          <a:r>
            <a:rPr lang="en-US" sz="1200" kern="1200" dirty="0">
              <a:solidFill>
                <a:sysClr val="windowText" lastClr="000000"/>
              </a:solidFill>
              <a:latin typeface="Calibri" panose="020F0502020204030204"/>
              <a:ea typeface="+mn-ea"/>
              <a:cs typeface="+mn-cs"/>
            </a:rPr>
            <a:t>: </a:t>
          </a:r>
          <a:r>
            <a:rPr lang="en-US" sz="1200" i="1" kern="1200" dirty="0">
              <a:solidFill>
                <a:sysClr val="windowText" lastClr="000000"/>
              </a:solidFill>
              <a:latin typeface="Calibri" panose="020F0502020204030204"/>
              <a:ea typeface="+mn-ea"/>
              <a:cs typeface="+mn-cs"/>
            </a:rPr>
            <a:t>improving equal access to inclusive and quality services in education, training and lifelong learning through developing accessible infrastructure, including by fostering resilience for distance and on-line education and training (4.2);</a:t>
          </a:r>
          <a:endParaRPr lang="en-US" sz="1200" kern="1200" dirty="0">
            <a:solidFill>
              <a:sysClr val="windowText" lastClr="000000"/>
            </a:solidFill>
            <a:latin typeface="Calibri" panose="020F0502020204030204"/>
            <a:ea typeface="+mn-ea"/>
            <a:cs typeface="+mn-cs"/>
          </a:endParaRPr>
        </a:p>
        <a:p>
          <a:pPr marL="114300" lvl="1" indent="-114300" algn="ctr" defTabSz="533400">
            <a:lnSpc>
              <a:spcPct val="90000"/>
            </a:lnSpc>
            <a:spcBef>
              <a:spcPct val="0"/>
            </a:spcBef>
            <a:spcAft>
              <a:spcPct val="15000"/>
            </a:spcAft>
            <a:buChar char="•"/>
          </a:pPr>
          <a:endParaRPr lang="en-US" sz="1200" kern="1200" dirty="0">
            <a:solidFill>
              <a:sysClr val="windowText" lastClr="000000"/>
            </a:solidFill>
            <a:latin typeface="Calibri" panose="020F0502020204030204"/>
            <a:ea typeface="+mn-ea"/>
            <a:cs typeface="+mn-cs"/>
          </a:endParaRPr>
        </a:p>
        <a:p>
          <a:pPr marL="114300" lvl="1" indent="-114300" algn="ctr" defTabSz="533400">
            <a:lnSpc>
              <a:spcPct val="90000"/>
            </a:lnSpc>
            <a:spcBef>
              <a:spcPct val="0"/>
            </a:spcBef>
            <a:spcAft>
              <a:spcPct val="15000"/>
            </a:spcAft>
            <a:buChar char="•"/>
          </a:pPr>
          <a:r>
            <a:rPr lang="en-US" sz="1200" i="1" kern="1200" dirty="0">
              <a:solidFill>
                <a:sysClr val="windowText" lastClr="000000"/>
              </a:solidFill>
              <a:latin typeface="Calibri" panose="020F0502020204030204"/>
              <a:ea typeface="+mn-ea"/>
              <a:cs typeface="+mn-cs"/>
            </a:rPr>
            <a:t>SO 2: ensuring equal access to health care and fostering resilience of health systems, including primary care, and promoting the transition from institutional to family-based and community-based care (4.5);</a:t>
          </a:r>
          <a:endParaRPr lang="en-US" sz="1200" kern="1200" dirty="0">
            <a:solidFill>
              <a:sysClr val="windowText" lastClr="000000"/>
            </a:solidFill>
            <a:latin typeface="Calibri" panose="020F0502020204030204"/>
            <a:ea typeface="+mn-ea"/>
            <a:cs typeface="+mn-cs"/>
          </a:endParaRPr>
        </a:p>
        <a:p>
          <a:pPr marL="114300" lvl="1" indent="-114300" algn="ctr" defTabSz="533400">
            <a:lnSpc>
              <a:spcPct val="90000"/>
            </a:lnSpc>
            <a:spcBef>
              <a:spcPct val="0"/>
            </a:spcBef>
            <a:spcAft>
              <a:spcPct val="15000"/>
            </a:spcAft>
            <a:buChar char="•"/>
          </a:pPr>
          <a:endParaRPr lang="en-US" sz="1200" kern="1200" dirty="0">
            <a:solidFill>
              <a:sysClr val="windowText" lastClr="000000"/>
            </a:solidFill>
            <a:latin typeface="Calibri" panose="020F0502020204030204"/>
            <a:ea typeface="+mn-ea"/>
            <a:cs typeface="+mn-cs"/>
          </a:endParaRPr>
        </a:p>
        <a:p>
          <a:pPr marL="114300" lvl="1" indent="-114300" algn="ctr" defTabSz="533400">
            <a:lnSpc>
              <a:spcPct val="90000"/>
            </a:lnSpc>
            <a:spcBef>
              <a:spcPct val="0"/>
            </a:spcBef>
            <a:spcAft>
              <a:spcPct val="15000"/>
            </a:spcAft>
            <a:buChar char="•"/>
          </a:pPr>
          <a:r>
            <a:rPr lang="en-US" sz="1200" i="1" kern="1200" dirty="0">
              <a:solidFill>
                <a:sysClr val="windowText" lastClr="000000"/>
              </a:solidFill>
              <a:latin typeface="Calibri" panose="020F0502020204030204"/>
              <a:ea typeface="+mn-ea"/>
              <a:cs typeface="+mn-cs"/>
            </a:rPr>
            <a:t>SO 3: enhancing the role of culture and sustainable tourism in economic development, social inclusion and social innovation (4.6)</a:t>
          </a:r>
          <a:r>
            <a:rPr lang="en-US" sz="1000" i="1" kern="1200" dirty="0">
              <a:solidFill>
                <a:sysClr val="windowText" lastClr="000000"/>
              </a:solidFill>
              <a:latin typeface="Calibri" panose="020F0502020204030204"/>
              <a:ea typeface="+mn-ea"/>
              <a:cs typeface="+mn-cs"/>
            </a:rPr>
            <a:t>;</a:t>
          </a:r>
          <a:endParaRPr lang="en-US" sz="1000" kern="1200" dirty="0">
            <a:solidFill>
              <a:sysClr val="windowText" lastClr="000000"/>
            </a:solidFill>
            <a:latin typeface="Calibri" panose="020F0502020204030204"/>
            <a:ea typeface="+mn-ea"/>
            <a:cs typeface="+mn-cs"/>
          </a:endParaRPr>
        </a:p>
      </dsp:txBody>
      <dsp:txXfrm>
        <a:off x="3307624" y="53207"/>
        <a:ext cx="2164345" cy="4762848"/>
      </dsp:txXfrm>
    </dsp:sp>
    <dsp:sp modelId="{FEAF4BDD-17B4-4CAC-A653-09BE41CAB235}">
      <dsp:nvSpPr>
        <dsp:cNvPr id="0" name=""/>
        <dsp:cNvSpPr/>
      </dsp:nvSpPr>
      <dsp:spPr>
        <a:xfrm>
          <a:off x="3177431" y="4250394"/>
          <a:ext cx="2471101" cy="617694"/>
        </a:xfrm>
        <a:prstGeom prst="rect">
          <a:avLst/>
        </a:prstGeom>
        <a:solidFill>
          <a:srgbClr val="A5A5A5">
            <a:hueOff val="0"/>
            <a:satOff val="0"/>
            <a:lumOff val="0"/>
            <a:alphaOff val="0"/>
          </a:srgbClr>
        </a:solidFill>
        <a:ln w="12700" cap="flat" cmpd="sng" algn="ctr">
          <a:solidFill>
            <a:srgbClr val="A5A5A5">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0" rIns="17780" bIns="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ysClr val="windowText" lastClr="000000"/>
              </a:solidFill>
              <a:latin typeface="Calibri" panose="020F0502020204030204"/>
              <a:ea typeface="+mn-ea"/>
              <a:cs typeface="+mn-cs"/>
            </a:rPr>
            <a:t>P2: </a:t>
          </a:r>
          <a:r>
            <a:rPr lang="en-US" sz="1400" i="1" kern="1200" dirty="0">
              <a:solidFill>
                <a:sysClr val="windowText" lastClr="000000"/>
              </a:solidFill>
              <a:latin typeface="Calibri" panose="020F0502020204030204"/>
              <a:ea typeface="+mn-ea"/>
              <a:cs typeface="+mn-cs"/>
            </a:rPr>
            <a:t>Social and economic development </a:t>
          </a:r>
          <a:endParaRPr lang="en-US" sz="1400" kern="1200" dirty="0">
            <a:solidFill>
              <a:sysClr val="windowText" lastClr="000000"/>
            </a:solidFill>
            <a:latin typeface="Calibri" panose="020F0502020204030204"/>
            <a:ea typeface="+mn-ea"/>
            <a:cs typeface="+mn-cs"/>
          </a:endParaRPr>
        </a:p>
      </dsp:txBody>
      <dsp:txXfrm>
        <a:off x="3177431" y="4250394"/>
        <a:ext cx="1740212" cy="617694"/>
      </dsp:txXfrm>
    </dsp:sp>
    <dsp:sp modelId="{7CCCF36D-39D0-4641-A119-03ACEC86D64B}">
      <dsp:nvSpPr>
        <dsp:cNvPr id="0" name=""/>
        <dsp:cNvSpPr/>
      </dsp:nvSpPr>
      <dsp:spPr>
        <a:xfrm>
          <a:off x="4899486" y="4274973"/>
          <a:ext cx="604368" cy="593115"/>
        </a:xfrm>
        <a:prstGeom prst="ellipse">
          <a:avLst/>
        </a:prstGeom>
        <a:blipFill rotWithShape="1">
          <a:blip xmlns:r="http://schemas.openxmlformats.org/officeDocument/2006/relationships" r:embed="rId2" cstate="print">
            <a:extLst>
              <a:ext uri="{28A0092B-C50C-407E-A947-70E740481C1C}">
                <a14:useLocalDpi xmlns:a14="http://schemas.microsoft.com/office/drawing/2010/main" val="0"/>
              </a:ext>
            </a:extLst>
          </a:blip>
          <a:srcRect/>
          <a:stretch>
            <a:fillRect l="-1000" r="-1000"/>
          </a:stretch>
        </a:blipFill>
        <a:ln w="12700" cap="flat" cmpd="sng" algn="ctr">
          <a:solidFill>
            <a:srgbClr val="A5A5A5">
              <a:tint val="40000"/>
              <a:alpha val="9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524AF323-5B10-4B7D-8702-C2EF5B66FA0F}">
      <dsp:nvSpPr>
        <dsp:cNvPr id="0" name=""/>
        <dsp:cNvSpPr/>
      </dsp:nvSpPr>
      <dsp:spPr>
        <a:xfrm>
          <a:off x="5814141" y="659237"/>
          <a:ext cx="1626108" cy="1908553"/>
        </a:xfrm>
        <a:prstGeom prst="round2SameRect">
          <a:avLst>
            <a:gd name="adj1" fmla="val 8000"/>
            <a:gd name="adj2" fmla="val 0"/>
          </a:avLst>
        </a:prstGeom>
        <a:solidFill>
          <a:sysClr val="window" lastClr="FFFFFF">
            <a:alpha val="90000"/>
            <a:hueOff val="0"/>
            <a:satOff val="0"/>
            <a:lumOff val="0"/>
            <a:alphaOff val="0"/>
          </a:sysClr>
        </a:solidFill>
        <a:ln w="12700" cap="flat" cmpd="sng" algn="ctr">
          <a:solidFill>
            <a:srgbClr val="FFC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114300" lvl="1" indent="-114300" algn="ctr" defTabSz="533400">
            <a:lnSpc>
              <a:spcPct val="90000"/>
            </a:lnSpc>
            <a:spcBef>
              <a:spcPct val="0"/>
            </a:spcBef>
            <a:spcAft>
              <a:spcPct val="15000"/>
            </a:spcAft>
            <a:buChar char="•"/>
          </a:pPr>
          <a:r>
            <a:rPr lang="en-US" sz="1200" kern="1200" dirty="0">
              <a:solidFill>
                <a:sysClr val="windowText" lastClr="000000">
                  <a:hueOff val="0"/>
                  <a:satOff val="0"/>
                  <a:lumOff val="0"/>
                  <a:alphaOff val="0"/>
                </a:sysClr>
              </a:solidFill>
              <a:latin typeface="Calibri" panose="020F0502020204030204"/>
              <a:ea typeface="+mn-ea"/>
              <a:cs typeface="+mn-cs"/>
            </a:rPr>
            <a:t>SO: </a:t>
          </a:r>
          <a:r>
            <a:rPr lang="en-GB" sz="1200" i="1" kern="1200" dirty="0">
              <a:solidFill>
                <a:sysClr val="windowText" lastClr="000000"/>
              </a:solidFill>
              <a:latin typeface="Calibri" panose="020F0502020204030204"/>
              <a:ea typeface="+mn-ea"/>
              <a:cs typeface="+mn-cs"/>
            </a:rPr>
            <a:t>enhance the institutional capacity of public authorities, in particular those mandated to manage a specific territory, and of stakeholders (ISO 1.1) </a:t>
          </a:r>
          <a:endParaRPr lang="en-US" sz="1200" i="1" kern="1200" dirty="0">
            <a:solidFill>
              <a:sysClr val="windowText" lastClr="000000"/>
            </a:solidFill>
            <a:latin typeface="Calibri" panose="020F0502020204030204"/>
            <a:ea typeface="+mn-ea"/>
            <a:cs typeface="+mn-cs"/>
          </a:endParaRPr>
        </a:p>
      </dsp:txBody>
      <dsp:txXfrm>
        <a:off x="5852243" y="697339"/>
        <a:ext cx="1549904" cy="1870451"/>
      </dsp:txXfrm>
    </dsp:sp>
    <dsp:sp modelId="{8F6153BF-DECD-46CC-8ECA-A58447293D2D}">
      <dsp:nvSpPr>
        <dsp:cNvPr id="0" name=""/>
        <dsp:cNvSpPr/>
      </dsp:nvSpPr>
      <dsp:spPr>
        <a:xfrm>
          <a:off x="5760520" y="2514422"/>
          <a:ext cx="1786161" cy="810495"/>
        </a:xfrm>
        <a:prstGeom prst="rect">
          <a:avLst/>
        </a:prstGeom>
        <a:solidFill>
          <a:srgbClr val="FFC000">
            <a:hueOff val="0"/>
            <a:satOff val="0"/>
            <a:lumOff val="0"/>
            <a:alphaOff val="0"/>
          </a:srgbClr>
        </a:solidFill>
        <a:ln w="12700" cap="flat" cmpd="sng" algn="ctr">
          <a:solidFill>
            <a:srgbClr val="FFC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0" rIns="17780" bIns="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ysClr val="windowText" lastClr="000000"/>
              </a:solidFill>
              <a:latin typeface="Calibri" panose="020F0502020204030204"/>
              <a:ea typeface="+mn-ea"/>
              <a:cs typeface="+mn-cs"/>
            </a:rPr>
            <a:t>P</a:t>
          </a:r>
          <a:r>
            <a:rPr lang="ro-RO" sz="1400" kern="1200" dirty="0">
              <a:solidFill>
                <a:sysClr val="windowText" lastClr="000000"/>
              </a:solidFill>
              <a:latin typeface="Calibri" panose="020F0502020204030204"/>
              <a:ea typeface="+mn-ea"/>
              <a:cs typeface="+mn-cs"/>
            </a:rPr>
            <a:t>3</a:t>
          </a:r>
          <a:r>
            <a:rPr lang="en-US" sz="1400" kern="1200" dirty="0">
              <a:solidFill>
                <a:sysClr val="windowText" lastClr="000000"/>
              </a:solidFill>
              <a:latin typeface="Calibri" panose="020F0502020204030204"/>
              <a:ea typeface="+mn-ea"/>
              <a:cs typeface="+mn-cs"/>
            </a:rPr>
            <a:t>: </a:t>
          </a:r>
          <a:r>
            <a:rPr lang="en-US" sz="1400" i="1" kern="1200" dirty="0">
              <a:solidFill>
                <a:sysClr val="windowText" lastClr="000000"/>
              </a:solidFill>
              <a:latin typeface="Calibri" panose="020F0502020204030204"/>
              <a:ea typeface="+mn-ea"/>
              <a:cs typeface="+mn-cs"/>
            </a:rPr>
            <a:t>Increasing border management capacity</a:t>
          </a:r>
          <a:endParaRPr lang="en-US" sz="1400" kern="1200" dirty="0">
            <a:solidFill>
              <a:sysClr val="windowText" lastClr="000000"/>
            </a:solidFill>
            <a:latin typeface="Calibri" panose="020F0502020204030204"/>
            <a:ea typeface="+mn-ea"/>
            <a:cs typeface="+mn-cs"/>
          </a:endParaRPr>
        </a:p>
      </dsp:txBody>
      <dsp:txXfrm>
        <a:off x="5760520" y="2514422"/>
        <a:ext cx="1257859" cy="810495"/>
      </dsp:txXfrm>
    </dsp:sp>
    <dsp:sp modelId="{68A8219B-DEBF-47DC-9C47-FD896DC72020}">
      <dsp:nvSpPr>
        <dsp:cNvPr id="0" name=""/>
        <dsp:cNvSpPr/>
      </dsp:nvSpPr>
      <dsp:spPr>
        <a:xfrm>
          <a:off x="6955535" y="2635841"/>
          <a:ext cx="605304" cy="566250"/>
        </a:xfrm>
        <a:prstGeom prst="ellipse">
          <a:avLst/>
        </a:prstGeom>
        <a:blipFill rotWithShape="1">
          <a:blip xmlns:r="http://schemas.openxmlformats.org/officeDocument/2006/relationships" r:embed="rId3" cstate="print">
            <a:extLst>
              <a:ext uri="{28A0092B-C50C-407E-A947-70E740481C1C}">
                <a14:useLocalDpi xmlns:a14="http://schemas.microsoft.com/office/drawing/2010/main" val="0"/>
              </a:ext>
            </a:extLst>
          </a:blip>
          <a:srcRect/>
          <a:stretch>
            <a:fillRect l="-1000" r="-1000"/>
          </a:stretch>
        </a:blipFill>
        <a:ln w="12700" cap="flat" cmpd="sng" algn="ctr">
          <a:solidFill>
            <a:srgbClr val="FFC000">
              <a:tint val="40000"/>
              <a:alpha val="9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8B4EC5-4DBC-43E6-8A43-0D9965C79E6A}">
      <dsp:nvSpPr>
        <dsp:cNvPr id="0" name=""/>
        <dsp:cNvSpPr/>
      </dsp:nvSpPr>
      <dsp:spPr>
        <a:xfrm rot="5400000">
          <a:off x="229712" y="692248"/>
          <a:ext cx="694275" cy="79040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DE212B-30C5-4DB7-9C94-E37C5B5F9627}">
      <dsp:nvSpPr>
        <dsp:cNvPr id="0" name=""/>
        <dsp:cNvSpPr/>
      </dsp:nvSpPr>
      <dsp:spPr>
        <a:xfrm>
          <a:off x="0" y="5966"/>
          <a:ext cx="1805101" cy="78178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Territorial  needs</a:t>
          </a:r>
        </a:p>
      </dsp:txBody>
      <dsp:txXfrm>
        <a:off x="38170" y="44136"/>
        <a:ext cx="1728761" cy="705441"/>
      </dsp:txXfrm>
    </dsp:sp>
    <dsp:sp modelId="{5FC2447B-F081-4274-9F9A-41C0FDBE1C01}">
      <dsp:nvSpPr>
        <dsp:cNvPr id="0" name=""/>
        <dsp:cNvSpPr/>
      </dsp:nvSpPr>
      <dsp:spPr>
        <a:xfrm>
          <a:off x="2316818" y="86771"/>
          <a:ext cx="850038" cy="661214"/>
        </a:xfrm>
        <a:prstGeom prst="rect">
          <a:avLst/>
        </a:prstGeom>
        <a:noFill/>
        <a:ln>
          <a:noFill/>
        </a:ln>
        <a:effectLst/>
      </dsp:spPr>
      <dsp:style>
        <a:lnRef idx="0">
          <a:scrgbClr r="0" g="0" b="0"/>
        </a:lnRef>
        <a:fillRef idx="0">
          <a:scrgbClr r="0" g="0" b="0"/>
        </a:fillRef>
        <a:effectRef idx="0">
          <a:scrgbClr r="0" g="0" b="0"/>
        </a:effectRef>
        <a:fontRef idx="minor"/>
      </dsp:style>
    </dsp:sp>
    <dsp:sp modelId="{FD784452-0B9B-4B03-9350-05A917485979}">
      <dsp:nvSpPr>
        <dsp:cNvPr id="0" name=""/>
        <dsp:cNvSpPr/>
      </dsp:nvSpPr>
      <dsp:spPr>
        <a:xfrm rot="5400000">
          <a:off x="1894055" y="1572260"/>
          <a:ext cx="694275" cy="79040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B4D95B-2B22-4EFD-8F18-3A50F8FE5F2C}">
      <dsp:nvSpPr>
        <dsp:cNvPr id="0" name=""/>
        <dsp:cNvSpPr/>
      </dsp:nvSpPr>
      <dsp:spPr>
        <a:xfrm>
          <a:off x="1067112" y="841610"/>
          <a:ext cx="2339150" cy="80903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Programme specific objectives</a:t>
          </a:r>
        </a:p>
      </dsp:txBody>
      <dsp:txXfrm>
        <a:off x="1106613" y="881111"/>
        <a:ext cx="2260148" cy="730029"/>
      </dsp:txXfrm>
    </dsp:sp>
    <dsp:sp modelId="{935EFDCE-8E09-4E81-AB2F-7D3F3BC45D4C}">
      <dsp:nvSpPr>
        <dsp:cNvPr id="0" name=""/>
        <dsp:cNvSpPr/>
      </dsp:nvSpPr>
      <dsp:spPr>
        <a:xfrm>
          <a:off x="3705586" y="1001226"/>
          <a:ext cx="850038" cy="661214"/>
        </a:xfrm>
        <a:prstGeom prst="rect">
          <a:avLst/>
        </a:prstGeom>
        <a:noFill/>
        <a:ln>
          <a:noFill/>
        </a:ln>
        <a:effectLst/>
      </dsp:spPr>
      <dsp:style>
        <a:lnRef idx="0">
          <a:scrgbClr r="0" g="0" b="0"/>
        </a:lnRef>
        <a:fillRef idx="0">
          <a:scrgbClr r="0" g="0" b="0"/>
        </a:fillRef>
        <a:effectRef idx="0">
          <a:scrgbClr r="0" g="0" b="0"/>
        </a:effectRef>
        <a:fontRef idx="minor"/>
      </dsp:style>
    </dsp:sp>
    <dsp:sp modelId="{C6D6B56B-7623-43D4-8087-26CD64B0F693}">
      <dsp:nvSpPr>
        <dsp:cNvPr id="0" name=""/>
        <dsp:cNvSpPr/>
      </dsp:nvSpPr>
      <dsp:spPr>
        <a:xfrm rot="5400000">
          <a:off x="3203917" y="2503953"/>
          <a:ext cx="694275" cy="79040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0CEC74-B707-4859-BD17-098A3ACD841C}">
      <dsp:nvSpPr>
        <dsp:cNvPr id="0" name=""/>
        <dsp:cNvSpPr/>
      </dsp:nvSpPr>
      <dsp:spPr>
        <a:xfrm>
          <a:off x="2604486" y="1786228"/>
          <a:ext cx="2284803" cy="705723"/>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Types of actions</a:t>
          </a:r>
        </a:p>
      </dsp:txBody>
      <dsp:txXfrm>
        <a:off x="2638943" y="1820685"/>
        <a:ext cx="2215889" cy="636809"/>
      </dsp:txXfrm>
    </dsp:sp>
    <dsp:sp modelId="{C6E1EA3B-CEEB-4534-9D41-A5374A16CD0D}">
      <dsp:nvSpPr>
        <dsp:cNvPr id="0" name=""/>
        <dsp:cNvSpPr/>
      </dsp:nvSpPr>
      <dsp:spPr>
        <a:xfrm>
          <a:off x="4800155" y="1864026"/>
          <a:ext cx="850038" cy="661214"/>
        </a:xfrm>
        <a:prstGeom prst="rect">
          <a:avLst/>
        </a:prstGeom>
        <a:noFill/>
        <a:ln>
          <a:noFill/>
        </a:ln>
        <a:effectLst/>
      </dsp:spPr>
      <dsp:style>
        <a:lnRef idx="0">
          <a:scrgbClr r="0" g="0" b="0"/>
        </a:lnRef>
        <a:fillRef idx="0">
          <a:scrgbClr r="0" g="0" b="0"/>
        </a:fillRef>
        <a:effectRef idx="0">
          <a:scrgbClr r="0" g="0" b="0"/>
        </a:effectRef>
        <a:fontRef idx="minor"/>
      </dsp:style>
    </dsp:sp>
    <dsp:sp modelId="{A227DBEF-ED06-4394-B2EA-662271E87FFE}">
      <dsp:nvSpPr>
        <dsp:cNvPr id="0" name=""/>
        <dsp:cNvSpPr/>
      </dsp:nvSpPr>
      <dsp:spPr>
        <a:xfrm rot="5400000">
          <a:off x="4572923" y="3477067"/>
          <a:ext cx="694275" cy="79040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F5D1AD-2BAD-42F9-A11E-216C608DD750}">
      <dsp:nvSpPr>
        <dsp:cNvPr id="0" name=""/>
        <dsp:cNvSpPr/>
      </dsp:nvSpPr>
      <dsp:spPr>
        <a:xfrm>
          <a:off x="3978224" y="2590920"/>
          <a:ext cx="1556473" cy="823013"/>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Output indicators</a:t>
          </a:r>
        </a:p>
      </dsp:txBody>
      <dsp:txXfrm>
        <a:off x="4018407" y="2631103"/>
        <a:ext cx="1476107" cy="742647"/>
      </dsp:txXfrm>
    </dsp:sp>
    <dsp:sp modelId="{FA7D0070-171C-4A35-A0F2-C56E26431220}">
      <dsp:nvSpPr>
        <dsp:cNvPr id="0" name=""/>
        <dsp:cNvSpPr/>
      </dsp:nvSpPr>
      <dsp:spPr>
        <a:xfrm>
          <a:off x="5557733" y="2785472"/>
          <a:ext cx="850038" cy="661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endParaRPr lang="en-US" sz="1500" kern="1200"/>
        </a:p>
      </dsp:txBody>
      <dsp:txXfrm>
        <a:off x="5557733" y="2785472"/>
        <a:ext cx="850038" cy="661214"/>
      </dsp:txXfrm>
    </dsp:sp>
    <dsp:sp modelId="{9ABB0C04-6759-4D71-B2B6-E3CF42387C91}">
      <dsp:nvSpPr>
        <dsp:cNvPr id="0" name=""/>
        <dsp:cNvSpPr/>
      </dsp:nvSpPr>
      <dsp:spPr>
        <a:xfrm>
          <a:off x="5316864" y="3626431"/>
          <a:ext cx="2082843" cy="872630"/>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Result Indicators</a:t>
          </a:r>
        </a:p>
      </dsp:txBody>
      <dsp:txXfrm>
        <a:off x="5359470" y="3669037"/>
        <a:ext cx="1997631" cy="7874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784452-0B9B-4B03-9350-05A917485979}">
      <dsp:nvSpPr>
        <dsp:cNvPr id="0" name=""/>
        <dsp:cNvSpPr/>
      </dsp:nvSpPr>
      <dsp:spPr>
        <a:xfrm>
          <a:off x="2160244" y="432047"/>
          <a:ext cx="688706" cy="784068"/>
        </a:xfrm>
        <a:prstGeom prst="downArrow">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B4D95B-2B22-4EFD-8F18-3A50F8FE5F2C}">
      <dsp:nvSpPr>
        <dsp:cNvPr id="0" name=""/>
        <dsp:cNvSpPr/>
      </dsp:nvSpPr>
      <dsp:spPr>
        <a:xfrm>
          <a:off x="0" y="0"/>
          <a:ext cx="2320387" cy="802542"/>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Project specific objective</a:t>
          </a:r>
        </a:p>
      </dsp:txBody>
      <dsp:txXfrm>
        <a:off x="39184" y="39184"/>
        <a:ext cx="2242019" cy="724174"/>
      </dsp:txXfrm>
    </dsp:sp>
    <dsp:sp modelId="{935EFDCE-8E09-4E81-AB2F-7D3F3BC45D4C}">
      <dsp:nvSpPr>
        <dsp:cNvPr id="0" name=""/>
        <dsp:cNvSpPr/>
      </dsp:nvSpPr>
      <dsp:spPr>
        <a:xfrm>
          <a:off x="2225260" y="101758"/>
          <a:ext cx="843219" cy="655911"/>
        </a:xfrm>
        <a:prstGeom prst="rect">
          <a:avLst/>
        </a:prstGeom>
        <a:noFill/>
        <a:ln>
          <a:noFill/>
        </a:ln>
        <a:effectLst/>
      </dsp:spPr>
      <dsp:style>
        <a:lnRef idx="0">
          <a:scrgbClr r="0" g="0" b="0"/>
        </a:lnRef>
        <a:fillRef idx="0">
          <a:scrgbClr r="0" g="0" b="0"/>
        </a:fillRef>
        <a:effectRef idx="0">
          <a:scrgbClr r="0" g="0" b="0"/>
        </a:effectRef>
        <a:fontRef idx="minor"/>
      </dsp:style>
    </dsp:sp>
    <dsp:sp modelId="{C6D6B56B-7623-43D4-8087-26CD64B0F693}">
      <dsp:nvSpPr>
        <dsp:cNvPr id="0" name=""/>
        <dsp:cNvSpPr/>
      </dsp:nvSpPr>
      <dsp:spPr>
        <a:xfrm rot="5400000">
          <a:off x="2495952" y="2040552"/>
          <a:ext cx="688706" cy="78406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0CEC74-B707-4859-BD17-098A3ACD841C}">
      <dsp:nvSpPr>
        <dsp:cNvPr id="0" name=""/>
        <dsp:cNvSpPr/>
      </dsp:nvSpPr>
      <dsp:spPr>
        <a:xfrm>
          <a:off x="1368156" y="1266790"/>
          <a:ext cx="2270488" cy="70551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Activities</a:t>
          </a:r>
        </a:p>
      </dsp:txBody>
      <dsp:txXfrm>
        <a:off x="1402603" y="1301237"/>
        <a:ext cx="2201594" cy="636622"/>
      </dsp:txXfrm>
    </dsp:sp>
    <dsp:sp modelId="{C6E1EA3B-CEEB-4534-9D41-A5374A16CD0D}">
      <dsp:nvSpPr>
        <dsp:cNvPr id="0" name=""/>
        <dsp:cNvSpPr/>
      </dsp:nvSpPr>
      <dsp:spPr>
        <a:xfrm>
          <a:off x="3969809" y="917547"/>
          <a:ext cx="1432411" cy="655911"/>
        </a:xfrm>
        <a:prstGeom prst="rect">
          <a:avLst/>
        </a:prstGeom>
        <a:noFill/>
        <a:ln>
          <a:noFill/>
        </a:ln>
        <a:effectLst/>
      </dsp:spPr>
      <dsp:style>
        <a:lnRef idx="0">
          <a:scrgbClr r="0" g="0" b="0"/>
        </a:lnRef>
        <a:fillRef idx="0">
          <a:scrgbClr r="0" g="0" b="0"/>
        </a:fillRef>
        <a:effectRef idx="0">
          <a:scrgbClr r="0" g="0" b="0"/>
        </a:effectRef>
        <a:fontRef idx="minor"/>
      </dsp:style>
    </dsp:sp>
    <dsp:sp modelId="{A227DBEF-ED06-4394-B2EA-662271E87FFE}">
      <dsp:nvSpPr>
        <dsp:cNvPr id="0" name=""/>
        <dsp:cNvSpPr/>
      </dsp:nvSpPr>
      <dsp:spPr>
        <a:xfrm rot="5400000">
          <a:off x="4192154" y="3120674"/>
          <a:ext cx="688706" cy="78406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F5D1AD-2BAD-42F9-A11E-216C608DD750}">
      <dsp:nvSpPr>
        <dsp:cNvPr id="0" name=""/>
        <dsp:cNvSpPr/>
      </dsp:nvSpPr>
      <dsp:spPr>
        <a:xfrm>
          <a:off x="3449277" y="2160244"/>
          <a:ext cx="1543988" cy="81641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Output/s</a:t>
          </a:r>
        </a:p>
      </dsp:txBody>
      <dsp:txXfrm>
        <a:off x="3489138" y="2200105"/>
        <a:ext cx="1464266" cy="736689"/>
      </dsp:txXfrm>
    </dsp:sp>
    <dsp:sp modelId="{FA7D0070-171C-4A35-A0F2-C56E26431220}">
      <dsp:nvSpPr>
        <dsp:cNvPr id="0" name=""/>
        <dsp:cNvSpPr/>
      </dsp:nvSpPr>
      <dsp:spPr>
        <a:xfrm>
          <a:off x="4316838" y="1874419"/>
          <a:ext cx="843219" cy="655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171450" lvl="1" indent="-171450" algn="l" defTabSz="711200">
            <a:lnSpc>
              <a:spcPct val="90000"/>
            </a:lnSpc>
            <a:spcBef>
              <a:spcPct val="0"/>
            </a:spcBef>
            <a:spcAft>
              <a:spcPct val="15000"/>
            </a:spcAft>
            <a:buChar char="•"/>
          </a:pPr>
          <a:endParaRPr lang="en-US" sz="1600" kern="1200"/>
        </a:p>
      </dsp:txBody>
      <dsp:txXfrm>
        <a:off x="4316838" y="1874419"/>
        <a:ext cx="843219" cy="655911"/>
      </dsp:txXfrm>
    </dsp:sp>
    <dsp:sp modelId="{337988E6-C5D1-47CC-A3DF-0C915CAF9141}">
      <dsp:nvSpPr>
        <dsp:cNvPr id="0" name=""/>
        <dsp:cNvSpPr/>
      </dsp:nvSpPr>
      <dsp:spPr>
        <a:xfrm rot="5400000">
          <a:off x="3638514" y="-47680"/>
          <a:ext cx="688706" cy="784068"/>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BB0C04-6759-4D71-B2B6-E3CF42387C91}">
      <dsp:nvSpPr>
        <dsp:cNvPr id="0" name=""/>
        <dsp:cNvSpPr/>
      </dsp:nvSpPr>
      <dsp:spPr>
        <a:xfrm>
          <a:off x="5328597" y="3456381"/>
          <a:ext cx="2066136" cy="865630"/>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Result/s</a:t>
          </a:r>
        </a:p>
      </dsp:txBody>
      <dsp:txXfrm>
        <a:off x="5370861" y="3498645"/>
        <a:ext cx="1981608" cy="781102"/>
      </dsp:txXfrm>
    </dsp:sp>
    <dsp:sp modelId="{1B0EAAF1-B8F2-4C27-88AB-A1BFB172134D}">
      <dsp:nvSpPr>
        <dsp:cNvPr id="0" name=""/>
        <dsp:cNvSpPr/>
      </dsp:nvSpPr>
      <dsp:spPr>
        <a:xfrm>
          <a:off x="5817801" y="2813082"/>
          <a:ext cx="843219" cy="655911"/>
        </a:xfrm>
        <a:prstGeom prst="rect">
          <a:avLst/>
        </a:prstGeom>
        <a:noFill/>
        <a:ln>
          <a:noFill/>
        </a:ln>
        <a:effectLst/>
      </dsp:spPr>
      <dsp:style>
        <a:lnRef idx="0">
          <a:scrgbClr r="0" g="0" b="0"/>
        </a:lnRef>
        <a:fillRef idx="0">
          <a:scrgbClr r="0" g="0" b="0"/>
        </a:fillRef>
        <a:effectRef idx="0">
          <a:scrgbClr r="0" g="0" b="0"/>
        </a:effectRef>
        <a:fontRef idx="minor"/>
      </dsp:style>
    </dsp:sp>
    <dsp:sp modelId="{81154866-50B7-41C3-9B86-5C7A4C50004D}">
      <dsp:nvSpPr>
        <dsp:cNvPr id="0" name=""/>
        <dsp:cNvSpPr/>
      </dsp:nvSpPr>
      <dsp:spPr>
        <a:xfrm>
          <a:off x="2666778" y="7302"/>
          <a:ext cx="2299287" cy="849813"/>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Work package</a:t>
          </a:r>
        </a:p>
      </dsp:txBody>
      <dsp:txXfrm>
        <a:off x="2708270" y="48794"/>
        <a:ext cx="2216303" cy="7668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2AC68-1175-428C-AA07-A32ABFB6DFA3}">
      <dsp:nvSpPr>
        <dsp:cNvPr id="0" name=""/>
        <dsp:cNvSpPr/>
      </dsp:nvSpPr>
      <dsp:spPr>
        <a:xfrm>
          <a:off x="5067" y="184635"/>
          <a:ext cx="704115" cy="782856"/>
        </a:xfrm>
        <a:prstGeom prst="roundRect">
          <a:avLst>
            <a:gd name="adj" fmla="val 10000"/>
          </a:avLst>
        </a:prstGeom>
        <a:solidFill>
          <a:schemeClr val="accent2">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1"/>
              </a:solidFill>
            </a:rPr>
            <a:t>WP</a:t>
          </a:r>
        </a:p>
      </dsp:txBody>
      <dsp:txXfrm>
        <a:off x="25690" y="205258"/>
        <a:ext cx="662869" cy="741610"/>
      </dsp:txXfrm>
    </dsp:sp>
    <dsp:sp modelId="{78C52F64-84E6-48CC-BB75-8B9624BB9378}">
      <dsp:nvSpPr>
        <dsp:cNvPr id="0" name=""/>
        <dsp:cNvSpPr/>
      </dsp:nvSpPr>
      <dsp:spPr>
        <a:xfrm>
          <a:off x="811582" y="449089"/>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811582" y="499879"/>
        <a:ext cx="151960" cy="152369"/>
      </dsp:txXfrm>
    </dsp:sp>
    <dsp:sp modelId="{872161BE-8DAA-4E6C-9107-269933BBA63C}">
      <dsp:nvSpPr>
        <dsp:cNvPr id="0" name=""/>
        <dsp:cNvSpPr/>
      </dsp:nvSpPr>
      <dsp:spPr>
        <a:xfrm>
          <a:off x="1118779" y="184635"/>
          <a:ext cx="617865"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SO</a:t>
          </a:r>
        </a:p>
      </dsp:txBody>
      <dsp:txXfrm>
        <a:off x="1136876" y="202732"/>
        <a:ext cx="581671" cy="746662"/>
      </dsp:txXfrm>
    </dsp:sp>
    <dsp:sp modelId="{2BD7A1E3-C59C-47C0-984E-300549C18B84}">
      <dsp:nvSpPr>
        <dsp:cNvPr id="0" name=""/>
        <dsp:cNvSpPr/>
      </dsp:nvSpPr>
      <dsp:spPr>
        <a:xfrm>
          <a:off x="1839044" y="449089"/>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839044" y="499879"/>
        <a:ext cx="151960" cy="152369"/>
      </dsp:txXfrm>
    </dsp:sp>
    <dsp:sp modelId="{2CB9CFB1-71D1-4853-B90F-F396453332F2}">
      <dsp:nvSpPr>
        <dsp:cNvPr id="0" name=""/>
        <dsp:cNvSpPr/>
      </dsp:nvSpPr>
      <dsp:spPr>
        <a:xfrm>
          <a:off x="2146241" y="184635"/>
          <a:ext cx="1503073"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Investments</a:t>
          </a:r>
        </a:p>
      </dsp:txBody>
      <dsp:txXfrm>
        <a:off x="2169170" y="207564"/>
        <a:ext cx="1457215" cy="736998"/>
      </dsp:txXfrm>
    </dsp:sp>
    <dsp:sp modelId="{BAE490E4-ECFA-4F30-9465-3F37B1CF7FD8}">
      <dsp:nvSpPr>
        <dsp:cNvPr id="0" name=""/>
        <dsp:cNvSpPr/>
      </dsp:nvSpPr>
      <dsp:spPr>
        <a:xfrm>
          <a:off x="3751713" y="449089"/>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751713" y="499879"/>
        <a:ext cx="151960" cy="152369"/>
      </dsp:txXfrm>
    </dsp:sp>
    <dsp:sp modelId="{D6A267CC-7917-4A7B-BE87-23735CBD427A}">
      <dsp:nvSpPr>
        <dsp:cNvPr id="0" name=""/>
        <dsp:cNvSpPr/>
      </dsp:nvSpPr>
      <dsp:spPr>
        <a:xfrm>
          <a:off x="4058910" y="184635"/>
          <a:ext cx="1282209"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Activities</a:t>
          </a:r>
        </a:p>
      </dsp:txBody>
      <dsp:txXfrm>
        <a:off x="4081839" y="207564"/>
        <a:ext cx="1236351" cy="736998"/>
      </dsp:txXfrm>
    </dsp:sp>
    <dsp:sp modelId="{2770D5B1-3449-4F9D-BF6B-7351D15AB7EE}">
      <dsp:nvSpPr>
        <dsp:cNvPr id="0" name=""/>
        <dsp:cNvSpPr/>
      </dsp:nvSpPr>
      <dsp:spPr>
        <a:xfrm>
          <a:off x="5443519" y="449089"/>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5443519" y="499879"/>
        <a:ext cx="151960" cy="152369"/>
      </dsp:txXfrm>
    </dsp:sp>
    <dsp:sp modelId="{2077AF8B-F55D-47D3-AA6F-6220703C691A}">
      <dsp:nvSpPr>
        <dsp:cNvPr id="0" name=""/>
        <dsp:cNvSpPr/>
      </dsp:nvSpPr>
      <dsp:spPr>
        <a:xfrm>
          <a:off x="5750716" y="184635"/>
          <a:ext cx="1173902"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Outputs</a:t>
          </a:r>
        </a:p>
      </dsp:txBody>
      <dsp:txXfrm>
        <a:off x="5773645" y="207564"/>
        <a:ext cx="1128044" cy="736998"/>
      </dsp:txXfrm>
    </dsp:sp>
    <dsp:sp modelId="{9103BA24-F7FC-4405-AEBC-AC3D5491BF97}">
      <dsp:nvSpPr>
        <dsp:cNvPr id="0" name=""/>
        <dsp:cNvSpPr/>
      </dsp:nvSpPr>
      <dsp:spPr>
        <a:xfrm>
          <a:off x="7027017" y="449089"/>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7027017" y="499879"/>
        <a:ext cx="151960" cy="152369"/>
      </dsp:txXfrm>
    </dsp:sp>
    <dsp:sp modelId="{6F11A5F1-91FB-4C1B-8D32-7D7E9FC74254}">
      <dsp:nvSpPr>
        <dsp:cNvPr id="0" name=""/>
        <dsp:cNvSpPr/>
      </dsp:nvSpPr>
      <dsp:spPr>
        <a:xfrm>
          <a:off x="7334214" y="184635"/>
          <a:ext cx="1023989"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tx1"/>
              </a:solidFill>
            </a:rPr>
            <a:t>Results</a:t>
          </a:r>
        </a:p>
      </dsp:txBody>
      <dsp:txXfrm>
        <a:off x="7357143" y="207564"/>
        <a:ext cx="978131" cy="7369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2AC68-1175-428C-AA07-A32ABFB6DFA3}">
      <dsp:nvSpPr>
        <dsp:cNvPr id="0" name=""/>
        <dsp:cNvSpPr/>
      </dsp:nvSpPr>
      <dsp:spPr>
        <a:xfrm>
          <a:off x="5067" y="235929"/>
          <a:ext cx="704115" cy="782856"/>
        </a:xfrm>
        <a:prstGeom prst="roundRect">
          <a:avLst>
            <a:gd name="adj" fmla="val 10000"/>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1"/>
              </a:solidFill>
            </a:rPr>
            <a:t>WP</a:t>
          </a:r>
        </a:p>
      </dsp:txBody>
      <dsp:txXfrm>
        <a:off x="25690" y="256552"/>
        <a:ext cx="662869" cy="741610"/>
      </dsp:txXfrm>
    </dsp:sp>
    <dsp:sp modelId="{78C52F64-84E6-48CC-BB75-8B9624BB9378}">
      <dsp:nvSpPr>
        <dsp:cNvPr id="0" name=""/>
        <dsp:cNvSpPr/>
      </dsp:nvSpPr>
      <dsp:spPr>
        <a:xfrm rot="21585308">
          <a:off x="814121" y="497954"/>
          <a:ext cx="222471"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814121" y="548887"/>
        <a:ext cx="155730" cy="152369"/>
      </dsp:txXfrm>
    </dsp:sp>
    <dsp:sp modelId="{872161BE-8DAA-4E6C-9107-269933BBA63C}">
      <dsp:nvSpPr>
        <dsp:cNvPr id="0" name=""/>
        <dsp:cNvSpPr/>
      </dsp:nvSpPr>
      <dsp:spPr>
        <a:xfrm>
          <a:off x="1128937" y="231310"/>
          <a:ext cx="617865" cy="782856"/>
        </a:xfrm>
        <a:prstGeom prst="roundRect">
          <a:avLst>
            <a:gd name="adj" fmla="val 10000"/>
          </a:avLst>
        </a:prstGeom>
        <a:solidFill>
          <a:schemeClr val="accent2">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SO</a:t>
          </a:r>
        </a:p>
      </dsp:txBody>
      <dsp:txXfrm>
        <a:off x="1147034" y="249407"/>
        <a:ext cx="581671" cy="746662"/>
      </dsp:txXfrm>
    </dsp:sp>
    <dsp:sp modelId="{2BD7A1E3-C59C-47C0-984E-300549C18B84}">
      <dsp:nvSpPr>
        <dsp:cNvPr id="0" name=""/>
        <dsp:cNvSpPr/>
      </dsp:nvSpPr>
      <dsp:spPr>
        <a:xfrm rot="10876">
          <a:off x="1846662" y="497392"/>
          <a:ext cx="211703"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846662" y="548082"/>
        <a:ext cx="148192" cy="152369"/>
      </dsp:txXfrm>
    </dsp:sp>
    <dsp:sp modelId="{2CB9CFB1-71D1-4853-B90F-F396453332F2}">
      <dsp:nvSpPr>
        <dsp:cNvPr id="0" name=""/>
        <dsp:cNvSpPr/>
      </dsp:nvSpPr>
      <dsp:spPr>
        <a:xfrm>
          <a:off x="2146241" y="235929"/>
          <a:ext cx="1503073"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Investments</a:t>
          </a:r>
        </a:p>
      </dsp:txBody>
      <dsp:txXfrm>
        <a:off x="2169170" y="258858"/>
        <a:ext cx="1457215" cy="736998"/>
      </dsp:txXfrm>
    </dsp:sp>
    <dsp:sp modelId="{BAE490E4-ECFA-4F30-9465-3F37B1CF7FD8}">
      <dsp:nvSpPr>
        <dsp:cNvPr id="0" name=""/>
        <dsp:cNvSpPr/>
      </dsp:nvSpPr>
      <dsp:spPr>
        <a:xfrm>
          <a:off x="3751713" y="500382"/>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751713" y="551172"/>
        <a:ext cx="151960" cy="152369"/>
      </dsp:txXfrm>
    </dsp:sp>
    <dsp:sp modelId="{D6A267CC-7917-4A7B-BE87-23735CBD427A}">
      <dsp:nvSpPr>
        <dsp:cNvPr id="0" name=""/>
        <dsp:cNvSpPr/>
      </dsp:nvSpPr>
      <dsp:spPr>
        <a:xfrm>
          <a:off x="4058910" y="235929"/>
          <a:ext cx="1282209"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Activities</a:t>
          </a:r>
        </a:p>
      </dsp:txBody>
      <dsp:txXfrm>
        <a:off x="4081839" y="258858"/>
        <a:ext cx="1236351" cy="736998"/>
      </dsp:txXfrm>
    </dsp:sp>
    <dsp:sp modelId="{2770D5B1-3449-4F9D-BF6B-7351D15AB7EE}">
      <dsp:nvSpPr>
        <dsp:cNvPr id="0" name=""/>
        <dsp:cNvSpPr/>
      </dsp:nvSpPr>
      <dsp:spPr>
        <a:xfrm>
          <a:off x="5443519" y="500382"/>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5443519" y="551172"/>
        <a:ext cx="151960" cy="152369"/>
      </dsp:txXfrm>
    </dsp:sp>
    <dsp:sp modelId="{2077AF8B-F55D-47D3-AA6F-6220703C691A}">
      <dsp:nvSpPr>
        <dsp:cNvPr id="0" name=""/>
        <dsp:cNvSpPr/>
      </dsp:nvSpPr>
      <dsp:spPr>
        <a:xfrm>
          <a:off x="5750716" y="235929"/>
          <a:ext cx="1173902"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Outputs</a:t>
          </a:r>
        </a:p>
      </dsp:txBody>
      <dsp:txXfrm>
        <a:off x="5773645" y="258858"/>
        <a:ext cx="1128044" cy="736998"/>
      </dsp:txXfrm>
    </dsp:sp>
    <dsp:sp modelId="{9103BA24-F7FC-4405-AEBC-AC3D5491BF97}">
      <dsp:nvSpPr>
        <dsp:cNvPr id="0" name=""/>
        <dsp:cNvSpPr/>
      </dsp:nvSpPr>
      <dsp:spPr>
        <a:xfrm>
          <a:off x="7027017" y="500382"/>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7027017" y="551172"/>
        <a:ext cx="151960" cy="152369"/>
      </dsp:txXfrm>
    </dsp:sp>
    <dsp:sp modelId="{6F11A5F1-91FB-4C1B-8D32-7D7E9FC74254}">
      <dsp:nvSpPr>
        <dsp:cNvPr id="0" name=""/>
        <dsp:cNvSpPr/>
      </dsp:nvSpPr>
      <dsp:spPr>
        <a:xfrm>
          <a:off x="7334214" y="235929"/>
          <a:ext cx="1023989"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tx1"/>
              </a:solidFill>
            </a:rPr>
            <a:t>Results</a:t>
          </a:r>
        </a:p>
      </dsp:txBody>
      <dsp:txXfrm>
        <a:off x="7357143" y="258858"/>
        <a:ext cx="978131" cy="7369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2AC68-1175-428C-AA07-A32ABFB6DFA3}">
      <dsp:nvSpPr>
        <dsp:cNvPr id="0" name=""/>
        <dsp:cNvSpPr/>
      </dsp:nvSpPr>
      <dsp:spPr>
        <a:xfrm>
          <a:off x="5067" y="166059"/>
          <a:ext cx="704115" cy="782856"/>
        </a:xfrm>
        <a:prstGeom prst="roundRect">
          <a:avLst>
            <a:gd name="adj" fmla="val 10000"/>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1"/>
              </a:solidFill>
            </a:rPr>
            <a:t>WP</a:t>
          </a:r>
        </a:p>
      </dsp:txBody>
      <dsp:txXfrm>
        <a:off x="25690" y="186682"/>
        <a:ext cx="662869" cy="741610"/>
      </dsp:txXfrm>
    </dsp:sp>
    <dsp:sp modelId="{78C52F64-84E6-48CC-BB75-8B9624BB9378}">
      <dsp:nvSpPr>
        <dsp:cNvPr id="0" name=""/>
        <dsp:cNvSpPr/>
      </dsp:nvSpPr>
      <dsp:spPr>
        <a:xfrm rot="21585308">
          <a:off x="814121" y="428084"/>
          <a:ext cx="222471"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814121" y="479017"/>
        <a:ext cx="155730" cy="152369"/>
      </dsp:txXfrm>
    </dsp:sp>
    <dsp:sp modelId="{872161BE-8DAA-4E6C-9107-269933BBA63C}">
      <dsp:nvSpPr>
        <dsp:cNvPr id="0" name=""/>
        <dsp:cNvSpPr/>
      </dsp:nvSpPr>
      <dsp:spPr>
        <a:xfrm>
          <a:off x="1128937" y="161440"/>
          <a:ext cx="617865" cy="782856"/>
        </a:xfrm>
        <a:prstGeom prst="roundRect">
          <a:avLst>
            <a:gd name="adj" fmla="val 10000"/>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SO</a:t>
          </a:r>
        </a:p>
      </dsp:txBody>
      <dsp:txXfrm>
        <a:off x="1147034" y="179537"/>
        <a:ext cx="581671" cy="746662"/>
      </dsp:txXfrm>
    </dsp:sp>
    <dsp:sp modelId="{2BD7A1E3-C59C-47C0-984E-300549C18B84}">
      <dsp:nvSpPr>
        <dsp:cNvPr id="0" name=""/>
        <dsp:cNvSpPr/>
      </dsp:nvSpPr>
      <dsp:spPr>
        <a:xfrm rot="10876">
          <a:off x="1846662" y="427522"/>
          <a:ext cx="211703"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846662" y="478212"/>
        <a:ext cx="148192" cy="152369"/>
      </dsp:txXfrm>
    </dsp:sp>
    <dsp:sp modelId="{2CB9CFB1-71D1-4853-B90F-F396453332F2}">
      <dsp:nvSpPr>
        <dsp:cNvPr id="0" name=""/>
        <dsp:cNvSpPr/>
      </dsp:nvSpPr>
      <dsp:spPr>
        <a:xfrm>
          <a:off x="2146241" y="166059"/>
          <a:ext cx="1503073" cy="782856"/>
        </a:xfrm>
        <a:prstGeom prst="roundRect">
          <a:avLst>
            <a:gd name="adj" fmla="val 10000"/>
          </a:avLst>
        </a:prstGeom>
        <a:solidFill>
          <a:schemeClr val="accent2">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Investments</a:t>
          </a:r>
        </a:p>
      </dsp:txBody>
      <dsp:txXfrm>
        <a:off x="2169170" y="188988"/>
        <a:ext cx="1457215" cy="736998"/>
      </dsp:txXfrm>
    </dsp:sp>
    <dsp:sp modelId="{BAE490E4-ECFA-4F30-9465-3F37B1CF7FD8}">
      <dsp:nvSpPr>
        <dsp:cNvPr id="0" name=""/>
        <dsp:cNvSpPr/>
      </dsp:nvSpPr>
      <dsp:spPr>
        <a:xfrm>
          <a:off x="3751713" y="430513"/>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751713" y="481303"/>
        <a:ext cx="151960" cy="152369"/>
      </dsp:txXfrm>
    </dsp:sp>
    <dsp:sp modelId="{D6A267CC-7917-4A7B-BE87-23735CBD427A}">
      <dsp:nvSpPr>
        <dsp:cNvPr id="0" name=""/>
        <dsp:cNvSpPr/>
      </dsp:nvSpPr>
      <dsp:spPr>
        <a:xfrm>
          <a:off x="4058910" y="166059"/>
          <a:ext cx="1282209"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Activities</a:t>
          </a:r>
        </a:p>
      </dsp:txBody>
      <dsp:txXfrm>
        <a:off x="4081839" y="188988"/>
        <a:ext cx="1236351" cy="736998"/>
      </dsp:txXfrm>
    </dsp:sp>
    <dsp:sp modelId="{2770D5B1-3449-4F9D-BF6B-7351D15AB7EE}">
      <dsp:nvSpPr>
        <dsp:cNvPr id="0" name=""/>
        <dsp:cNvSpPr/>
      </dsp:nvSpPr>
      <dsp:spPr>
        <a:xfrm>
          <a:off x="5443519" y="430513"/>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5443519" y="481303"/>
        <a:ext cx="151960" cy="152369"/>
      </dsp:txXfrm>
    </dsp:sp>
    <dsp:sp modelId="{2077AF8B-F55D-47D3-AA6F-6220703C691A}">
      <dsp:nvSpPr>
        <dsp:cNvPr id="0" name=""/>
        <dsp:cNvSpPr/>
      </dsp:nvSpPr>
      <dsp:spPr>
        <a:xfrm>
          <a:off x="5750716" y="166059"/>
          <a:ext cx="1173902"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Outputs</a:t>
          </a:r>
        </a:p>
      </dsp:txBody>
      <dsp:txXfrm>
        <a:off x="5773645" y="188988"/>
        <a:ext cx="1128044" cy="736998"/>
      </dsp:txXfrm>
    </dsp:sp>
    <dsp:sp modelId="{9103BA24-F7FC-4405-AEBC-AC3D5491BF97}">
      <dsp:nvSpPr>
        <dsp:cNvPr id="0" name=""/>
        <dsp:cNvSpPr/>
      </dsp:nvSpPr>
      <dsp:spPr>
        <a:xfrm>
          <a:off x="7027017" y="430513"/>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7027017" y="481303"/>
        <a:ext cx="151960" cy="152369"/>
      </dsp:txXfrm>
    </dsp:sp>
    <dsp:sp modelId="{6F11A5F1-91FB-4C1B-8D32-7D7E9FC74254}">
      <dsp:nvSpPr>
        <dsp:cNvPr id="0" name=""/>
        <dsp:cNvSpPr/>
      </dsp:nvSpPr>
      <dsp:spPr>
        <a:xfrm>
          <a:off x="7334214" y="166059"/>
          <a:ext cx="1023989"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tx1"/>
              </a:solidFill>
            </a:rPr>
            <a:t>Results</a:t>
          </a:r>
        </a:p>
      </dsp:txBody>
      <dsp:txXfrm>
        <a:off x="7357143" y="188988"/>
        <a:ext cx="978131" cy="73699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2AC68-1175-428C-AA07-A32ABFB6DFA3}">
      <dsp:nvSpPr>
        <dsp:cNvPr id="0" name=""/>
        <dsp:cNvSpPr/>
      </dsp:nvSpPr>
      <dsp:spPr>
        <a:xfrm>
          <a:off x="5067" y="184635"/>
          <a:ext cx="704115" cy="782856"/>
        </a:xfrm>
        <a:prstGeom prst="roundRect">
          <a:avLst>
            <a:gd name="adj" fmla="val 10000"/>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1"/>
              </a:solidFill>
            </a:rPr>
            <a:t>WP</a:t>
          </a:r>
        </a:p>
      </dsp:txBody>
      <dsp:txXfrm>
        <a:off x="25690" y="205258"/>
        <a:ext cx="662869" cy="741610"/>
      </dsp:txXfrm>
    </dsp:sp>
    <dsp:sp modelId="{78C52F64-84E6-48CC-BB75-8B9624BB9378}">
      <dsp:nvSpPr>
        <dsp:cNvPr id="0" name=""/>
        <dsp:cNvSpPr/>
      </dsp:nvSpPr>
      <dsp:spPr>
        <a:xfrm rot="21585308">
          <a:off x="814121" y="446660"/>
          <a:ext cx="222471"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814121" y="497593"/>
        <a:ext cx="155730" cy="152369"/>
      </dsp:txXfrm>
    </dsp:sp>
    <dsp:sp modelId="{872161BE-8DAA-4E6C-9107-269933BBA63C}">
      <dsp:nvSpPr>
        <dsp:cNvPr id="0" name=""/>
        <dsp:cNvSpPr/>
      </dsp:nvSpPr>
      <dsp:spPr>
        <a:xfrm>
          <a:off x="1128937" y="180016"/>
          <a:ext cx="617865" cy="782856"/>
        </a:xfrm>
        <a:prstGeom prst="roundRect">
          <a:avLst>
            <a:gd name="adj" fmla="val 10000"/>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SO</a:t>
          </a:r>
        </a:p>
      </dsp:txBody>
      <dsp:txXfrm>
        <a:off x="1147034" y="198113"/>
        <a:ext cx="581671" cy="746662"/>
      </dsp:txXfrm>
    </dsp:sp>
    <dsp:sp modelId="{2BD7A1E3-C59C-47C0-984E-300549C18B84}">
      <dsp:nvSpPr>
        <dsp:cNvPr id="0" name=""/>
        <dsp:cNvSpPr/>
      </dsp:nvSpPr>
      <dsp:spPr>
        <a:xfrm rot="10876">
          <a:off x="1846662" y="446098"/>
          <a:ext cx="211703"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846662" y="496788"/>
        <a:ext cx="148192" cy="152369"/>
      </dsp:txXfrm>
    </dsp:sp>
    <dsp:sp modelId="{2CB9CFB1-71D1-4853-B90F-F396453332F2}">
      <dsp:nvSpPr>
        <dsp:cNvPr id="0" name=""/>
        <dsp:cNvSpPr/>
      </dsp:nvSpPr>
      <dsp:spPr>
        <a:xfrm>
          <a:off x="2146241" y="184635"/>
          <a:ext cx="1503073"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Investments</a:t>
          </a:r>
        </a:p>
      </dsp:txBody>
      <dsp:txXfrm>
        <a:off x="2169170" y="207564"/>
        <a:ext cx="1457215" cy="736998"/>
      </dsp:txXfrm>
    </dsp:sp>
    <dsp:sp modelId="{BAE490E4-ECFA-4F30-9465-3F37B1CF7FD8}">
      <dsp:nvSpPr>
        <dsp:cNvPr id="0" name=""/>
        <dsp:cNvSpPr/>
      </dsp:nvSpPr>
      <dsp:spPr>
        <a:xfrm>
          <a:off x="3751713" y="449089"/>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751713" y="499879"/>
        <a:ext cx="151960" cy="152369"/>
      </dsp:txXfrm>
    </dsp:sp>
    <dsp:sp modelId="{D6A267CC-7917-4A7B-BE87-23735CBD427A}">
      <dsp:nvSpPr>
        <dsp:cNvPr id="0" name=""/>
        <dsp:cNvSpPr/>
      </dsp:nvSpPr>
      <dsp:spPr>
        <a:xfrm>
          <a:off x="4058910" y="184635"/>
          <a:ext cx="1282209" cy="782856"/>
        </a:xfrm>
        <a:prstGeom prst="roundRect">
          <a:avLst>
            <a:gd name="adj" fmla="val 10000"/>
          </a:avLst>
        </a:prstGeom>
        <a:solidFill>
          <a:schemeClr val="accent2">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Activities</a:t>
          </a:r>
        </a:p>
      </dsp:txBody>
      <dsp:txXfrm>
        <a:off x="4081839" y="207564"/>
        <a:ext cx="1236351" cy="736998"/>
      </dsp:txXfrm>
    </dsp:sp>
    <dsp:sp modelId="{2770D5B1-3449-4F9D-BF6B-7351D15AB7EE}">
      <dsp:nvSpPr>
        <dsp:cNvPr id="0" name=""/>
        <dsp:cNvSpPr/>
      </dsp:nvSpPr>
      <dsp:spPr>
        <a:xfrm>
          <a:off x="5443519" y="449089"/>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5443519" y="499879"/>
        <a:ext cx="151960" cy="152369"/>
      </dsp:txXfrm>
    </dsp:sp>
    <dsp:sp modelId="{2077AF8B-F55D-47D3-AA6F-6220703C691A}">
      <dsp:nvSpPr>
        <dsp:cNvPr id="0" name=""/>
        <dsp:cNvSpPr/>
      </dsp:nvSpPr>
      <dsp:spPr>
        <a:xfrm>
          <a:off x="5750716" y="184635"/>
          <a:ext cx="1173902"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Outputs</a:t>
          </a:r>
        </a:p>
      </dsp:txBody>
      <dsp:txXfrm>
        <a:off x="5773645" y="207564"/>
        <a:ext cx="1128044" cy="736998"/>
      </dsp:txXfrm>
    </dsp:sp>
    <dsp:sp modelId="{9103BA24-F7FC-4405-AEBC-AC3D5491BF97}">
      <dsp:nvSpPr>
        <dsp:cNvPr id="0" name=""/>
        <dsp:cNvSpPr/>
      </dsp:nvSpPr>
      <dsp:spPr>
        <a:xfrm>
          <a:off x="7027017" y="449089"/>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7027017" y="499879"/>
        <a:ext cx="151960" cy="152369"/>
      </dsp:txXfrm>
    </dsp:sp>
    <dsp:sp modelId="{6F11A5F1-91FB-4C1B-8D32-7D7E9FC74254}">
      <dsp:nvSpPr>
        <dsp:cNvPr id="0" name=""/>
        <dsp:cNvSpPr/>
      </dsp:nvSpPr>
      <dsp:spPr>
        <a:xfrm>
          <a:off x="7334214" y="184635"/>
          <a:ext cx="1023989"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tx1"/>
              </a:solidFill>
            </a:rPr>
            <a:t>Results</a:t>
          </a:r>
        </a:p>
      </dsp:txBody>
      <dsp:txXfrm>
        <a:off x="7357143" y="207564"/>
        <a:ext cx="978131" cy="73699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2AC68-1175-428C-AA07-A32ABFB6DFA3}">
      <dsp:nvSpPr>
        <dsp:cNvPr id="0" name=""/>
        <dsp:cNvSpPr/>
      </dsp:nvSpPr>
      <dsp:spPr>
        <a:xfrm>
          <a:off x="5067" y="91133"/>
          <a:ext cx="704115" cy="782856"/>
        </a:xfrm>
        <a:prstGeom prst="roundRect">
          <a:avLst>
            <a:gd name="adj" fmla="val 10000"/>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1"/>
              </a:solidFill>
            </a:rPr>
            <a:t>WP</a:t>
          </a:r>
        </a:p>
      </dsp:txBody>
      <dsp:txXfrm>
        <a:off x="25690" y="111756"/>
        <a:ext cx="662869" cy="741610"/>
      </dsp:txXfrm>
    </dsp:sp>
    <dsp:sp modelId="{78C52F64-84E6-48CC-BB75-8B9624BB9378}">
      <dsp:nvSpPr>
        <dsp:cNvPr id="0" name=""/>
        <dsp:cNvSpPr/>
      </dsp:nvSpPr>
      <dsp:spPr>
        <a:xfrm rot="21585308">
          <a:off x="814121" y="353158"/>
          <a:ext cx="222471"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814121" y="404091"/>
        <a:ext cx="155730" cy="152369"/>
      </dsp:txXfrm>
    </dsp:sp>
    <dsp:sp modelId="{872161BE-8DAA-4E6C-9107-269933BBA63C}">
      <dsp:nvSpPr>
        <dsp:cNvPr id="0" name=""/>
        <dsp:cNvSpPr/>
      </dsp:nvSpPr>
      <dsp:spPr>
        <a:xfrm>
          <a:off x="1128937" y="86514"/>
          <a:ext cx="617865" cy="782856"/>
        </a:xfrm>
        <a:prstGeom prst="roundRect">
          <a:avLst>
            <a:gd name="adj" fmla="val 10000"/>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SO</a:t>
          </a:r>
        </a:p>
      </dsp:txBody>
      <dsp:txXfrm>
        <a:off x="1147034" y="104611"/>
        <a:ext cx="581671" cy="746662"/>
      </dsp:txXfrm>
    </dsp:sp>
    <dsp:sp modelId="{2BD7A1E3-C59C-47C0-984E-300549C18B84}">
      <dsp:nvSpPr>
        <dsp:cNvPr id="0" name=""/>
        <dsp:cNvSpPr/>
      </dsp:nvSpPr>
      <dsp:spPr>
        <a:xfrm rot="10876">
          <a:off x="1846662" y="352596"/>
          <a:ext cx="211703"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846662" y="403286"/>
        <a:ext cx="148192" cy="152369"/>
      </dsp:txXfrm>
    </dsp:sp>
    <dsp:sp modelId="{2CB9CFB1-71D1-4853-B90F-F396453332F2}">
      <dsp:nvSpPr>
        <dsp:cNvPr id="0" name=""/>
        <dsp:cNvSpPr/>
      </dsp:nvSpPr>
      <dsp:spPr>
        <a:xfrm>
          <a:off x="2146241" y="91133"/>
          <a:ext cx="1503073"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Investments</a:t>
          </a:r>
        </a:p>
      </dsp:txBody>
      <dsp:txXfrm>
        <a:off x="2169170" y="114062"/>
        <a:ext cx="1457215" cy="736998"/>
      </dsp:txXfrm>
    </dsp:sp>
    <dsp:sp modelId="{BAE490E4-ECFA-4F30-9465-3F37B1CF7FD8}">
      <dsp:nvSpPr>
        <dsp:cNvPr id="0" name=""/>
        <dsp:cNvSpPr/>
      </dsp:nvSpPr>
      <dsp:spPr>
        <a:xfrm>
          <a:off x="3751713" y="355586"/>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751713" y="406376"/>
        <a:ext cx="151960" cy="152369"/>
      </dsp:txXfrm>
    </dsp:sp>
    <dsp:sp modelId="{D6A267CC-7917-4A7B-BE87-23735CBD427A}">
      <dsp:nvSpPr>
        <dsp:cNvPr id="0" name=""/>
        <dsp:cNvSpPr/>
      </dsp:nvSpPr>
      <dsp:spPr>
        <a:xfrm>
          <a:off x="4058910" y="91133"/>
          <a:ext cx="1282209"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Activities</a:t>
          </a:r>
        </a:p>
      </dsp:txBody>
      <dsp:txXfrm>
        <a:off x="4081839" y="114062"/>
        <a:ext cx="1236351" cy="736998"/>
      </dsp:txXfrm>
    </dsp:sp>
    <dsp:sp modelId="{2770D5B1-3449-4F9D-BF6B-7351D15AB7EE}">
      <dsp:nvSpPr>
        <dsp:cNvPr id="0" name=""/>
        <dsp:cNvSpPr/>
      </dsp:nvSpPr>
      <dsp:spPr>
        <a:xfrm>
          <a:off x="5443519" y="355586"/>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5443519" y="406376"/>
        <a:ext cx="151960" cy="152369"/>
      </dsp:txXfrm>
    </dsp:sp>
    <dsp:sp modelId="{2077AF8B-F55D-47D3-AA6F-6220703C691A}">
      <dsp:nvSpPr>
        <dsp:cNvPr id="0" name=""/>
        <dsp:cNvSpPr/>
      </dsp:nvSpPr>
      <dsp:spPr>
        <a:xfrm>
          <a:off x="5750716" y="91133"/>
          <a:ext cx="1173902" cy="782856"/>
        </a:xfrm>
        <a:prstGeom prst="roundRect">
          <a:avLst>
            <a:gd name="adj" fmla="val 10000"/>
          </a:avLst>
        </a:prstGeom>
        <a:solidFill>
          <a:schemeClr val="accent2">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Outputs</a:t>
          </a:r>
        </a:p>
      </dsp:txBody>
      <dsp:txXfrm>
        <a:off x="5773645" y="114062"/>
        <a:ext cx="1128044" cy="736998"/>
      </dsp:txXfrm>
    </dsp:sp>
    <dsp:sp modelId="{9103BA24-F7FC-4405-AEBC-AC3D5491BF97}">
      <dsp:nvSpPr>
        <dsp:cNvPr id="0" name=""/>
        <dsp:cNvSpPr/>
      </dsp:nvSpPr>
      <dsp:spPr>
        <a:xfrm>
          <a:off x="7027017" y="355586"/>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7027017" y="406376"/>
        <a:ext cx="151960" cy="152369"/>
      </dsp:txXfrm>
    </dsp:sp>
    <dsp:sp modelId="{6F11A5F1-91FB-4C1B-8D32-7D7E9FC74254}">
      <dsp:nvSpPr>
        <dsp:cNvPr id="0" name=""/>
        <dsp:cNvSpPr/>
      </dsp:nvSpPr>
      <dsp:spPr>
        <a:xfrm>
          <a:off x="7334214" y="91133"/>
          <a:ext cx="1023989"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tx1"/>
              </a:solidFill>
            </a:rPr>
            <a:t>Results</a:t>
          </a:r>
        </a:p>
      </dsp:txBody>
      <dsp:txXfrm>
        <a:off x="7357143" y="114062"/>
        <a:ext cx="978131" cy="73699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2AC68-1175-428C-AA07-A32ABFB6DFA3}">
      <dsp:nvSpPr>
        <dsp:cNvPr id="0" name=""/>
        <dsp:cNvSpPr/>
      </dsp:nvSpPr>
      <dsp:spPr>
        <a:xfrm>
          <a:off x="5067" y="292647"/>
          <a:ext cx="704115" cy="782856"/>
        </a:xfrm>
        <a:prstGeom prst="roundRect">
          <a:avLst>
            <a:gd name="adj" fmla="val 10000"/>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solidFill>
                <a:schemeClr val="tx1"/>
              </a:solidFill>
            </a:rPr>
            <a:t>WP</a:t>
          </a:r>
        </a:p>
      </dsp:txBody>
      <dsp:txXfrm>
        <a:off x="25690" y="313270"/>
        <a:ext cx="662869" cy="741610"/>
      </dsp:txXfrm>
    </dsp:sp>
    <dsp:sp modelId="{78C52F64-84E6-48CC-BB75-8B9624BB9378}">
      <dsp:nvSpPr>
        <dsp:cNvPr id="0" name=""/>
        <dsp:cNvSpPr/>
      </dsp:nvSpPr>
      <dsp:spPr>
        <a:xfrm rot="21585308">
          <a:off x="814121" y="554672"/>
          <a:ext cx="222471"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814121" y="605605"/>
        <a:ext cx="155730" cy="152369"/>
      </dsp:txXfrm>
    </dsp:sp>
    <dsp:sp modelId="{872161BE-8DAA-4E6C-9107-269933BBA63C}">
      <dsp:nvSpPr>
        <dsp:cNvPr id="0" name=""/>
        <dsp:cNvSpPr/>
      </dsp:nvSpPr>
      <dsp:spPr>
        <a:xfrm>
          <a:off x="1128937" y="288028"/>
          <a:ext cx="617865" cy="782856"/>
        </a:xfrm>
        <a:prstGeom prst="roundRect">
          <a:avLst>
            <a:gd name="adj" fmla="val 10000"/>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SO</a:t>
          </a:r>
        </a:p>
      </dsp:txBody>
      <dsp:txXfrm>
        <a:off x="1147034" y="306125"/>
        <a:ext cx="581671" cy="746662"/>
      </dsp:txXfrm>
    </dsp:sp>
    <dsp:sp modelId="{2BD7A1E3-C59C-47C0-984E-300549C18B84}">
      <dsp:nvSpPr>
        <dsp:cNvPr id="0" name=""/>
        <dsp:cNvSpPr/>
      </dsp:nvSpPr>
      <dsp:spPr>
        <a:xfrm rot="10876">
          <a:off x="1846662" y="554110"/>
          <a:ext cx="211703"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846662" y="604800"/>
        <a:ext cx="148192" cy="152369"/>
      </dsp:txXfrm>
    </dsp:sp>
    <dsp:sp modelId="{2CB9CFB1-71D1-4853-B90F-F396453332F2}">
      <dsp:nvSpPr>
        <dsp:cNvPr id="0" name=""/>
        <dsp:cNvSpPr/>
      </dsp:nvSpPr>
      <dsp:spPr>
        <a:xfrm>
          <a:off x="2146241" y="292647"/>
          <a:ext cx="1503073"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Investments</a:t>
          </a:r>
        </a:p>
      </dsp:txBody>
      <dsp:txXfrm>
        <a:off x="2169170" y="315576"/>
        <a:ext cx="1457215" cy="736998"/>
      </dsp:txXfrm>
    </dsp:sp>
    <dsp:sp modelId="{BAE490E4-ECFA-4F30-9465-3F37B1CF7FD8}">
      <dsp:nvSpPr>
        <dsp:cNvPr id="0" name=""/>
        <dsp:cNvSpPr/>
      </dsp:nvSpPr>
      <dsp:spPr>
        <a:xfrm>
          <a:off x="3751713" y="557101"/>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751713" y="607891"/>
        <a:ext cx="151960" cy="152369"/>
      </dsp:txXfrm>
    </dsp:sp>
    <dsp:sp modelId="{D6A267CC-7917-4A7B-BE87-23735CBD427A}">
      <dsp:nvSpPr>
        <dsp:cNvPr id="0" name=""/>
        <dsp:cNvSpPr/>
      </dsp:nvSpPr>
      <dsp:spPr>
        <a:xfrm>
          <a:off x="4058910" y="292647"/>
          <a:ext cx="1282209"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Activities</a:t>
          </a:r>
        </a:p>
      </dsp:txBody>
      <dsp:txXfrm>
        <a:off x="4081839" y="315576"/>
        <a:ext cx="1236351" cy="736998"/>
      </dsp:txXfrm>
    </dsp:sp>
    <dsp:sp modelId="{2770D5B1-3449-4F9D-BF6B-7351D15AB7EE}">
      <dsp:nvSpPr>
        <dsp:cNvPr id="0" name=""/>
        <dsp:cNvSpPr/>
      </dsp:nvSpPr>
      <dsp:spPr>
        <a:xfrm>
          <a:off x="5443519" y="557101"/>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5443519" y="607891"/>
        <a:ext cx="151960" cy="152369"/>
      </dsp:txXfrm>
    </dsp:sp>
    <dsp:sp modelId="{2077AF8B-F55D-47D3-AA6F-6220703C691A}">
      <dsp:nvSpPr>
        <dsp:cNvPr id="0" name=""/>
        <dsp:cNvSpPr/>
      </dsp:nvSpPr>
      <dsp:spPr>
        <a:xfrm>
          <a:off x="5750716" y="292647"/>
          <a:ext cx="1173902" cy="782856"/>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rPr>
            <a:t>Outputs</a:t>
          </a:r>
        </a:p>
      </dsp:txBody>
      <dsp:txXfrm>
        <a:off x="5773645" y="315576"/>
        <a:ext cx="1128044" cy="736998"/>
      </dsp:txXfrm>
    </dsp:sp>
    <dsp:sp modelId="{9103BA24-F7FC-4405-AEBC-AC3D5491BF97}">
      <dsp:nvSpPr>
        <dsp:cNvPr id="0" name=""/>
        <dsp:cNvSpPr/>
      </dsp:nvSpPr>
      <dsp:spPr>
        <a:xfrm>
          <a:off x="7027017" y="557101"/>
          <a:ext cx="217085" cy="25394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7027017" y="607891"/>
        <a:ext cx="151960" cy="152369"/>
      </dsp:txXfrm>
    </dsp:sp>
    <dsp:sp modelId="{6F11A5F1-91FB-4C1B-8D32-7D7E9FC74254}">
      <dsp:nvSpPr>
        <dsp:cNvPr id="0" name=""/>
        <dsp:cNvSpPr/>
      </dsp:nvSpPr>
      <dsp:spPr>
        <a:xfrm>
          <a:off x="7334214" y="292647"/>
          <a:ext cx="1023989" cy="782856"/>
        </a:xfrm>
        <a:prstGeom prst="roundRect">
          <a:avLst>
            <a:gd name="adj" fmla="val 10000"/>
          </a:avLst>
        </a:prstGeom>
        <a:solidFill>
          <a:schemeClr val="accent2">
            <a:lumMod val="40000"/>
            <a:lumOff val="6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solidFill>
                <a:schemeClr val="tx1"/>
              </a:solidFill>
            </a:rPr>
            <a:t>Results</a:t>
          </a:r>
        </a:p>
      </dsp:txBody>
      <dsp:txXfrm>
        <a:off x="7357143" y="315576"/>
        <a:ext cx="978131" cy="736998"/>
      </dsp:txXfrm>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951" cy="465830"/>
          </a:xfrm>
          <a:prstGeom prst="rect">
            <a:avLst/>
          </a:prstGeom>
        </p:spPr>
        <p:txBody>
          <a:bodyPr vert="horz" lIns="92108" tIns="46054" rIns="92108" bIns="46054" rtlCol="0"/>
          <a:lstStyle>
            <a:lvl1pPr algn="l">
              <a:defRPr sz="1200"/>
            </a:lvl1pPr>
          </a:lstStyle>
          <a:p>
            <a:endParaRPr lang="en-GB"/>
          </a:p>
        </p:txBody>
      </p:sp>
      <p:sp>
        <p:nvSpPr>
          <p:cNvPr id="3" name="Date Placeholder 2"/>
          <p:cNvSpPr>
            <a:spLocks noGrp="1"/>
          </p:cNvSpPr>
          <p:nvPr>
            <p:ph type="dt" sz="quarter" idx="1"/>
          </p:nvPr>
        </p:nvSpPr>
        <p:spPr>
          <a:xfrm>
            <a:off x="3977494" y="0"/>
            <a:ext cx="3043950" cy="465830"/>
          </a:xfrm>
          <a:prstGeom prst="rect">
            <a:avLst/>
          </a:prstGeom>
        </p:spPr>
        <p:txBody>
          <a:bodyPr vert="horz" lIns="92108" tIns="46054" rIns="92108" bIns="46054" rtlCol="0"/>
          <a:lstStyle>
            <a:lvl1pPr algn="r">
              <a:defRPr sz="1200"/>
            </a:lvl1pPr>
          </a:lstStyle>
          <a:p>
            <a:endParaRPr lang="en-GB" dirty="0"/>
          </a:p>
        </p:txBody>
      </p:sp>
      <p:sp>
        <p:nvSpPr>
          <p:cNvPr id="4" name="Footer Placeholder 3"/>
          <p:cNvSpPr>
            <a:spLocks noGrp="1"/>
          </p:cNvSpPr>
          <p:nvPr>
            <p:ph type="ftr" sz="quarter" idx="2"/>
          </p:nvPr>
        </p:nvSpPr>
        <p:spPr>
          <a:xfrm>
            <a:off x="0" y="8841773"/>
            <a:ext cx="3043951" cy="465829"/>
          </a:xfrm>
          <a:prstGeom prst="rect">
            <a:avLst/>
          </a:prstGeom>
        </p:spPr>
        <p:txBody>
          <a:bodyPr vert="horz" lIns="92108" tIns="46054" rIns="92108" bIns="46054" rtlCol="0" anchor="b"/>
          <a:lstStyle>
            <a:lvl1pPr algn="l">
              <a:defRPr sz="1200"/>
            </a:lvl1pPr>
          </a:lstStyle>
          <a:p>
            <a:endParaRPr lang="en-GB"/>
          </a:p>
        </p:txBody>
      </p:sp>
      <p:sp>
        <p:nvSpPr>
          <p:cNvPr id="5" name="Slide Number Placeholder 4"/>
          <p:cNvSpPr>
            <a:spLocks noGrp="1"/>
          </p:cNvSpPr>
          <p:nvPr>
            <p:ph type="sldNum" sz="quarter" idx="3"/>
          </p:nvPr>
        </p:nvSpPr>
        <p:spPr>
          <a:xfrm>
            <a:off x="3977494" y="8841773"/>
            <a:ext cx="3043950" cy="465829"/>
          </a:xfrm>
          <a:prstGeom prst="rect">
            <a:avLst/>
          </a:prstGeom>
        </p:spPr>
        <p:txBody>
          <a:bodyPr vert="horz" lIns="92108" tIns="46054" rIns="92108" bIns="46054" rtlCol="0" anchor="b"/>
          <a:lstStyle>
            <a:lvl1pPr algn="r">
              <a:defRPr sz="1200"/>
            </a:lvl1pPr>
          </a:lstStyle>
          <a:p>
            <a:fld id="{BAE9CF8E-B6FD-4E7E-B005-17AE2D79B924}" type="slidenum">
              <a:rPr lang="en-GB" smtClean="0"/>
              <a:t>‹#›</a:t>
            </a:fld>
            <a:endParaRPr lang="en-GB"/>
          </a:p>
        </p:txBody>
      </p:sp>
    </p:spTree>
    <p:extLst>
      <p:ext uri="{BB962C8B-B14F-4D97-AF65-F5344CB8AC3E}">
        <p14:creationId xmlns:p14="http://schemas.microsoft.com/office/powerpoint/2010/main" val="363626262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4" cy="465455"/>
          </a:xfrm>
          <a:prstGeom prst="rect">
            <a:avLst/>
          </a:prstGeom>
        </p:spPr>
        <p:txBody>
          <a:bodyPr vert="horz" lIns="92108" tIns="46054" rIns="92108" bIns="46054" rtlCol="0"/>
          <a:lstStyle>
            <a:lvl1pPr algn="l">
              <a:defRPr sz="1200"/>
            </a:lvl1pPr>
          </a:lstStyle>
          <a:p>
            <a:endParaRPr lang="en-GB"/>
          </a:p>
        </p:txBody>
      </p:sp>
      <p:sp>
        <p:nvSpPr>
          <p:cNvPr id="3" name="Date Placeholder 2"/>
          <p:cNvSpPr>
            <a:spLocks noGrp="1"/>
          </p:cNvSpPr>
          <p:nvPr>
            <p:ph type="dt" idx="1"/>
          </p:nvPr>
        </p:nvSpPr>
        <p:spPr>
          <a:xfrm>
            <a:off x="3978131" y="0"/>
            <a:ext cx="3043344" cy="465455"/>
          </a:xfrm>
          <a:prstGeom prst="rect">
            <a:avLst/>
          </a:prstGeom>
        </p:spPr>
        <p:txBody>
          <a:bodyPr vert="horz" lIns="92108" tIns="46054" rIns="92108" bIns="46054" rtlCol="0"/>
          <a:lstStyle>
            <a:lvl1pPr algn="r">
              <a:defRPr sz="1200"/>
            </a:lvl1pPr>
          </a:lstStyle>
          <a:p>
            <a:endParaRPr lang="en-GB"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108" tIns="46054" rIns="92108" bIns="46054" rtlCol="0" anchor="ctr"/>
          <a:lstStyle/>
          <a:p>
            <a:endParaRPr lang="en-GB"/>
          </a:p>
        </p:txBody>
      </p:sp>
      <p:sp>
        <p:nvSpPr>
          <p:cNvPr id="5" name="Notes Placeholder 4"/>
          <p:cNvSpPr>
            <a:spLocks noGrp="1"/>
          </p:cNvSpPr>
          <p:nvPr>
            <p:ph type="body" sz="quarter" idx="3"/>
          </p:nvPr>
        </p:nvSpPr>
        <p:spPr>
          <a:xfrm>
            <a:off x="702311" y="4421824"/>
            <a:ext cx="5618480" cy="4189095"/>
          </a:xfrm>
          <a:prstGeom prst="rect">
            <a:avLst/>
          </a:prstGeom>
        </p:spPr>
        <p:txBody>
          <a:bodyPr vert="horz" lIns="92108" tIns="46054" rIns="92108" bIns="4605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42029"/>
            <a:ext cx="3043344" cy="465455"/>
          </a:xfrm>
          <a:prstGeom prst="rect">
            <a:avLst/>
          </a:prstGeom>
        </p:spPr>
        <p:txBody>
          <a:bodyPr vert="horz" lIns="92108" tIns="46054" rIns="92108" bIns="46054" rtlCol="0" anchor="b"/>
          <a:lstStyle>
            <a:lvl1pPr algn="l">
              <a:defRPr sz="1200"/>
            </a:lvl1pPr>
          </a:lstStyle>
          <a:p>
            <a:endParaRPr lang="en-GB"/>
          </a:p>
        </p:txBody>
      </p:sp>
      <p:sp>
        <p:nvSpPr>
          <p:cNvPr id="7" name="Slide Number Placeholder 6"/>
          <p:cNvSpPr>
            <a:spLocks noGrp="1"/>
          </p:cNvSpPr>
          <p:nvPr>
            <p:ph type="sldNum" sz="quarter" idx="5"/>
          </p:nvPr>
        </p:nvSpPr>
        <p:spPr>
          <a:xfrm>
            <a:off x="3978131" y="8842029"/>
            <a:ext cx="3043344" cy="465455"/>
          </a:xfrm>
          <a:prstGeom prst="rect">
            <a:avLst/>
          </a:prstGeom>
        </p:spPr>
        <p:txBody>
          <a:bodyPr vert="horz" lIns="92108" tIns="46054" rIns="92108" bIns="46054" rtlCol="0" anchor="b"/>
          <a:lstStyle>
            <a:lvl1pPr algn="r">
              <a:defRPr sz="1200"/>
            </a:lvl1pPr>
          </a:lstStyle>
          <a:p>
            <a:fld id="{AADB6302-ED48-4C53-A492-7C0FE8F888F0}" type="slidenum">
              <a:rPr lang="en-GB" smtClean="0"/>
              <a:t>‹#›</a:t>
            </a:fld>
            <a:endParaRPr lang="en-GB"/>
          </a:p>
        </p:txBody>
      </p:sp>
    </p:spTree>
    <p:extLst>
      <p:ext uri="{BB962C8B-B14F-4D97-AF65-F5344CB8AC3E}">
        <p14:creationId xmlns:p14="http://schemas.microsoft.com/office/powerpoint/2010/main" val="193993212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GB" dirty="0"/>
          </a:p>
        </p:txBody>
      </p:sp>
      <p:sp>
        <p:nvSpPr>
          <p:cNvPr id="5" name="Slide Number Placeholder 4"/>
          <p:cNvSpPr>
            <a:spLocks noGrp="1"/>
          </p:cNvSpPr>
          <p:nvPr>
            <p:ph type="sldNum" sz="quarter" idx="11"/>
          </p:nvPr>
        </p:nvSpPr>
        <p:spPr/>
        <p:txBody>
          <a:bodyPr/>
          <a:lstStyle/>
          <a:p>
            <a:fld id="{AADB6302-ED48-4C53-A492-7C0FE8F888F0}" type="slidenum">
              <a:rPr lang="en-GB" smtClean="0"/>
              <a:t>2</a:t>
            </a:fld>
            <a:endParaRPr lang="en-GB"/>
          </a:p>
        </p:txBody>
      </p:sp>
    </p:spTree>
    <p:extLst>
      <p:ext uri="{BB962C8B-B14F-4D97-AF65-F5344CB8AC3E}">
        <p14:creationId xmlns:p14="http://schemas.microsoft.com/office/powerpoint/2010/main" val="879868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ADB6302-ED48-4C53-A492-7C0FE8F888F0}" type="slidenum">
              <a:rPr lang="en-GB" smtClean="0"/>
              <a:t>20</a:t>
            </a:fld>
            <a:endParaRPr lang="en-GB"/>
          </a:p>
        </p:txBody>
      </p:sp>
      <p:sp>
        <p:nvSpPr>
          <p:cNvPr id="5" name="Date Placeholder 4"/>
          <p:cNvSpPr>
            <a:spLocks noGrp="1"/>
          </p:cNvSpPr>
          <p:nvPr>
            <p:ph type="dt" idx="11"/>
          </p:nvPr>
        </p:nvSpPr>
        <p:spPr/>
        <p:txBody>
          <a:bodyPr/>
          <a:lstStyle/>
          <a:p>
            <a:r>
              <a:rPr lang="en-US"/>
              <a:t>10 noiembrie 2015 - Timșoara, România </a:t>
            </a:r>
            <a:endParaRPr lang="en-GB"/>
          </a:p>
        </p:txBody>
      </p:sp>
    </p:spTree>
    <p:extLst>
      <p:ext uri="{BB962C8B-B14F-4D97-AF65-F5344CB8AC3E}">
        <p14:creationId xmlns:p14="http://schemas.microsoft.com/office/powerpoint/2010/main" val="1382782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190241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80542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3405755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156449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
        <p:nvSpPr>
          <p:cNvPr id="9" name="Rectangle 8"/>
          <p:cNvSpPr/>
          <p:nvPr userDrawn="1"/>
        </p:nvSpPr>
        <p:spPr>
          <a:xfrm>
            <a:off x="3373" y="6453336"/>
            <a:ext cx="9144000" cy="40466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06900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solidFill>
            <a:srgbClr val="9FAEE5"/>
          </a:solidFill>
          <a:ln>
            <a:solidFill>
              <a:srgbClr val="C6D9F1"/>
            </a:solidFill>
          </a:ln>
        </p:spPr>
        <p:txBody>
          <a:bodyPr/>
          <a:lstStyle>
            <a:lvl1pPr>
              <a:defRPr sz="2800">
                <a:latin typeface="Open Sans" pitchFamily="34" charset="0"/>
                <a:ea typeface="Open Sans" pitchFamily="34" charset="0"/>
                <a:cs typeface="Open Sans" pitchFamily="34" charset="0"/>
              </a:defRPr>
            </a:lvl1pPr>
            <a:lvl2pPr>
              <a:defRPr sz="2400">
                <a:latin typeface="Open Sans" pitchFamily="34" charset="0"/>
                <a:ea typeface="Open Sans" pitchFamily="34" charset="0"/>
                <a:cs typeface="Open Sans" pitchFamily="34" charset="0"/>
              </a:defRPr>
            </a:lvl2pPr>
            <a:lvl3pPr>
              <a:defRPr sz="2000">
                <a:latin typeface="Open Sans" pitchFamily="34" charset="0"/>
                <a:ea typeface="Open Sans" pitchFamily="34" charset="0"/>
                <a:cs typeface="Open Sans" pitchFamily="34" charset="0"/>
              </a:defRPr>
            </a:lvl3pPr>
            <a:lvl4pPr>
              <a:defRPr sz="1800">
                <a:latin typeface="Open Sans" pitchFamily="34" charset="0"/>
                <a:ea typeface="Open Sans" pitchFamily="34" charset="0"/>
                <a:cs typeface="Open Sans" pitchFamily="34" charset="0"/>
              </a:defRPr>
            </a:lvl4pPr>
            <a:lvl5pPr>
              <a:defRPr sz="1800">
                <a:latin typeface="Open Sans" pitchFamily="34" charset="0"/>
                <a:ea typeface="Open Sans" pitchFamily="34" charset="0"/>
                <a:cs typeface="Open Sans"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600200"/>
            <a:ext cx="4038600" cy="4525963"/>
          </a:xfrm>
          <a:ln>
            <a:solidFill>
              <a:srgbClr val="0070C0"/>
            </a:solidFill>
          </a:ln>
        </p:spPr>
        <p:txBody>
          <a:bodyPr/>
          <a:lstStyle>
            <a:lvl1pPr>
              <a:defRPr sz="2800">
                <a:latin typeface="Open Sans" pitchFamily="34" charset="0"/>
                <a:ea typeface="Open Sans" pitchFamily="34" charset="0"/>
                <a:cs typeface="Open Sans" pitchFamily="34" charset="0"/>
              </a:defRPr>
            </a:lvl1pPr>
            <a:lvl2pPr>
              <a:defRPr sz="2400">
                <a:latin typeface="Open Sans" pitchFamily="34" charset="0"/>
                <a:ea typeface="Open Sans" pitchFamily="34" charset="0"/>
                <a:cs typeface="Open Sans" pitchFamily="34" charset="0"/>
              </a:defRPr>
            </a:lvl2pPr>
            <a:lvl3pPr>
              <a:defRPr sz="2000">
                <a:latin typeface="Open Sans" pitchFamily="34" charset="0"/>
                <a:ea typeface="Open Sans" pitchFamily="34" charset="0"/>
                <a:cs typeface="Open Sans" pitchFamily="34" charset="0"/>
              </a:defRPr>
            </a:lvl3pPr>
            <a:lvl4pPr>
              <a:defRPr sz="1800">
                <a:latin typeface="Open Sans" pitchFamily="34" charset="0"/>
                <a:ea typeface="Open Sans" pitchFamily="34" charset="0"/>
                <a:cs typeface="Open Sans" pitchFamily="34" charset="0"/>
              </a:defRPr>
            </a:lvl4pPr>
            <a:lvl5pPr>
              <a:defRPr sz="1800">
                <a:latin typeface="Open Sans" pitchFamily="34" charset="0"/>
                <a:ea typeface="Open Sans" pitchFamily="34" charset="0"/>
                <a:cs typeface="Open Sans"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
        <p:nvSpPr>
          <p:cNvPr id="9" name="Rectangle 8"/>
          <p:cNvSpPr/>
          <p:nvPr userDrawn="1"/>
        </p:nvSpPr>
        <p:spPr>
          <a:xfrm>
            <a:off x="3373" y="6453336"/>
            <a:ext cx="9144000" cy="40466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93130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210" y="1268760"/>
            <a:ext cx="8444270" cy="699896"/>
          </a:xfrm>
        </p:spPr>
        <p:txBody>
          <a:bodyPr>
            <a:noAutofit/>
          </a:bodyPr>
          <a:lstStyle>
            <a:lvl1pPr algn="l">
              <a:defRPr sz="3200" b="1">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57200" y="1988840"/>
            <a:ext cx="8435280" cy="37052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pic>
        <p:nvPicPr>
          <p:cNvPr id="7" name="Picture 6">
            <a:extLst>
              <a:ext uri="{FF2B5EF4-FFF2-40B4-BE49-F238E27FC236}">
                <a16:creationId xmlns:a16="http://schemas.microsoft.com/office/drawing/2014/main" id="{DE7F63D3-AF75-1F31-5106-526EDF27A0C4}"/>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3528" y="346990"/>
            <a:ext cx="2788285" cy="840105"/>
          </a:xfrm>
          <a:prstGeom prst="rect">
            <a:avLst/>
          </a:prstGeom>
          <a:noFill/>
          <a:ln>
            <a:noFill/>
          </a:ln>
        </p:spPr>
      </p:pic>
    </p:spTree>
    <p:extLst>
      <p:ext uri="{BB962C8B-B14F-4D97-AF65-F5344CB8AC3E}">
        <p14:creationId xmlns:p14="http://schemas.microsoft.com/office/powerpoint/2010/main" val="257174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3966481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93165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173661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336644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215063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CABC3-9D28-444B-BE45-45801AB4A9D9}" type="slidenum">
              <a:rPr lang="en-GB" smtClean="0"/>
              <a:t>‹#›</a:t>
            </a:fld>
            <a:endParaRPr lang="en-GB"/>
          </a:p>
        </p:txBody>
      </p:sp>
    </p:spTree>
    <p:extLst>
      <p:ext uri="{BB962C8B-B14F-4D97-AF65-F5344CB8AC3E}">
        <p14:creationId xmlns:p14="http://schemas.microsoft.com/office/powerpoint/2010/main" val="409018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0" r:id="rId4"/>
    <p:sldLayoutId id="2147483651"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romania-serbia.net/2021-2027/wp-content/uploads/2022/10/Annex-A-Guide-for-indicators.pdf"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alex.lifecocktail.org/2016/05/reaction-mechanisms-driving-forces-chemical-reactions/" TargetMode="Externa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Layout" Target="../diagrams/layout3.xml"/><Relationship Id="rId7" Type="http://schemas.openxmlformats.org/officeDocument/2006/relationships/image" Target="../media/image10.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istockphoto.com/photos/cartoon-of-stepping-stones" TargetMode="External"/><Relationship Id="rId3" Type="http://schemas.openxmlformats.org/officeDocument/2006/relationships/diagramLayout" Target="../diagrams/layout4.xml"/><Relationship Id="rId7" Type="http://schemas.openxmlformats.org/officeDocument/2006/relationships/image" Target="../media/image12.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1.jpeg"/></Relationships>
</file>

<file path=ppt/slides/_rels/slide15.xml.rels><?xml version="1.0" encoding="UTF-8" standalone="yes"?>
<Relationships xmlns="http://schemas.openxmlformats.org/package/2006/relationships"><Relationship Id="rId8" Type="http://schemas.openxmlformats.org/officeDocument/2006/relationships/hyperlink" Target="https://www.istockphoto.com/photos/cartoon-of-stepping-stones" TargetMode="External"/><Relationship Id="rId3" Type="http://schemas.openxmlformats.org/officeDocument/2006/relationships/diagramLayout" Target="../diagrams/layout5.xml"/><Relationship Id="rId7" Type="http://schemas.openxmlformats.org/officeDocument/2006/relationships/image" Target="../media/image13.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image" Target="../media/image1.jpeg"/></Relationships>
</file>

<file path=ppt/slides/_rels/slide16.xml.rels><?xml version="1.0" encoding="UTF-8" standalone="yes"?>
<Relationships xmlns="http://schemas.openxmlformats.org/package/2006/relationships"><Relationship Id="rId8" Type="http://schemas.openxmlformats.org/officeDocument/2006/relationships/hyperlink" Target="https://www.istockphoto.com/photos/cartoon-of-stepping-stones" TargetMode="External"/><Relationship Id="rId3" Type="http://schemas.openxmlformats.org/officeDocument/2006/relationships/diagramLayout" Target="../diagrams/layout6.xml"/><Relationship Id="rId7" Type="http://schemas.openxmlformats.org/officeDocument/2006/relationships/image" Target="../media/image14.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 Id="rId9" Type="http://schemas.openxmlformats.org/officeDocument/2006/relationships/image" Target="../media/image1.jpeg"/></Relationships>
</file>

<file path=ppt/slides/_rels/slide1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7.xml"/><Relationship Id="rId7" Type="http://schemas.openxmlformats.org/officeDocument/2006/relationships/image" Target="../media/image15.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Layout" Target="../diagrams/layout8.xml"/><Relationship Id="rId7" Type="http://schemas.openxmlformats.org/officeDocument/2006/relationships/image" Target="../media/image15.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Layout" Target="../diagrams/layout9.xml"/><Relationship Id="rId7" Type="http://schemas.openxmlformats.org/officeDocument/2006/relationships/image" Target="../media/image15.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10" Type="http://schemas.openxmlformats.org/officeDocument/2006/relationships/image" Target="../media/image1.jpeg"/><Relationship Id="rId4" Type="http://schemas.openxmlformats.org/officeDocument/2006/relationships/diagramQuickStyle" Target="../diagrams/quickStyle9.xml"/><Relationship Id="rId9" Type="http://schemas.openxmlformats.org/officeDocument/2006/relationships/hyperlink" Target="https://freepngimg.com/png/26900-finish-line-transparent-image"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www.wildwoodrecovery.com/testimonial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omania-serbia.net/2021-2027/capitalization/capitalization-2014-2020/" TargetMode="External"/><Relationship Id="rId2" Type="http://schemas.openxmlformats.org/officeDocument/2006/relationships/hyperlink" Target="https://romania-serbia.net/2021-2027/capitalization/capitalization-2007-2013/"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01BAAE-E5B0-4B06-BDB1-3C82AD588502}"/>
              </a:ext>
            </a:extLst>
          </p:cNvPr>
          <p:cNvSpPr>
            <a:spLocks noGrp="1"/>
          </p:cNvSpPr>
          <p:nvPr>
            <p:ph idx="1"/>
          </p:nvPr>
        </p:nvSpPr>
        <p:spPr/>
        <p:txBody>
          <a:bodyPr/>
          <a:lstStyle/>
          <a:p>
            <a:pPr marL="0" indent="0" algn="ctr">
              <a:buNone/>
            </a:pPr>
            <a:r>
              <a:rPr lang="en-US" sz="4400" dirty="0"/>
              <a:t>Interreg IPA Romania-Serbia</a:t>
            </a:r>
            <a:r>
              <a:rPr lang="en-US" sz="3600" dirty="0"/>
              <a:t>	</a:t>
            </a:r>
            <a:r>
              <a:rPr lang="ro-RO" sz="4400" dirty="0" err="1"/>
              <a:t>Programme</a:t>
            </a:r>
            <a:endParaRPr lang="en-US" sz="4400" dirty="0"/>
          </a:p>
          <a:p>
            <a:pPr marL="0" indent="0" algn="ctr">
              <a:buNone/>
            </a:pPr>
            <a:r>
              <a:rPr lang="en-US" sz="3600" dirty="0"/>
              <a:t>(2021-2027)</a:t>
            </a:r>
          </a:p>
          <a:p>
            <a:pPr marL="0" indent="0" algn="ctr">
              <a:buNone/>
            </a:pPr>
            <a:endParaRPr lang="en-US" dirty="0"/>
          </a:p>
          <a:p>
            <a:pPr marL="0" indent="0" algn="ctr">
              <a:buNone/>
            </a:pPr>
            <a:endParaRPr lang="en-US" dirty="0"/>
          </a:p>
        </p:txBody>
      </p:sp>
      <p:sp>
        <p:nvSpPr>
          <p:cNvPr id="4" name="Date Placeholder 3">
            <a:extLst>
              <a:ext uri="{FF2B5EF4-FFF2-40B4-BE49-F238E27FC236}">
                <a16:creationId xmlns:a16="http://schemas.microsoft.com/office/drawing/2014/main" id="{7112387A-7BBA-4F4F-A784-6A93A8C7C381}"/>
              </a:ext>
            </a:extLst>
          </p:cNvPr>
          <p:cNvSpPr>
            <a:spLocks noGrp="1"/>
          </p:cNvSpPr>
          <p:nvPr>
            <p:ph type="dt" sz="half" idx="10"/>
          </p:nvPr>
        </p:nvSpPr>
        <p:spPr/>
        <p:txBody>
          <a:bodyPr/>
          <a:lstStyle/>
          <a:p>
            <a:endParaRPr lang="en-GB"/>
          </a:p>
        </p:txBody>
      </p:sp>
      <p:pic>
        <p:nvPicPr>
          <p:cNvPr id="9" name="Picture 8">
            <a:extLst>
              <a:ext uri="{FF2B5EF4-FFF2-40B4-BE49-F238E27FC236}">
                <a16:creationId xmlns:a16="http://schemas.microsoft.com/office/drawing/2014/main" id="{442A23F1-C5AE-42E1-ABF4-69F05578089F}"/>
              </a:ext>
            </a:extLst>
          </p:cNvPr>
          <p:cNvPicPr>
            <a:picLocks noChangeAspect="1"/>
          </p:cNvPicPr>
          <p:nvPr/>
        </p:nvPicPr>
        <p:blipFill>
          <a:blip r:embed="rId2"/>
          <a:stretch>
            <a:fillRect/>
          </a:stretch>
        </p:blipFill>
        <p:spPr>
          <a:xfrm>
            <a:off x="3779912" y="4509120"/>
            <a:ext cx="1113158" cy="1069505"/>
          </a:xfrm>
          <a:prstGeom prst="rect">
            <a:avLst/>
          </a:prstGeom>
        </p:spPr>
      </p:pic>
      <p:pic>
        <p:nvPicPr>
          <p:cNvPr id="10" name="Picture 9">
            <a:extLst>
              <a:ext uri="{FF2B5EF4-FFF2-40B4-BE49-F238E27FC236}">
                <a16:creationId xmlns:a16="http://schemas.microsoft.com/office/drawing/2014/main" id="{5F4059FE-B4C1-4E83-8EBA-C6BDD2FF043B}"/>
              </a:ext>
            </a:extLst>
          </p:cNvPr>
          <p:cNvPicPr>
            <a:picLocks noChangeAspect="1"/>
          </p:cNvPicPr>
          <p:nvPr/>
        </p:nvPicPr>
        <p:blipFill>
          <a:blip r:embed="rId3"/>
          <a:stretch>
            <a:fillRect/>
          </a:stretch>
        </p:blipFill>
        <p:spPr>
          <a:xfrm>
            <a:off x="787388" y="3435948"/>
            <a:ext cx="1194990" cy="1171090"/>
          </a:xfrm>
          <a:prstGeom prst="rect">
            <a:avLst/>
          </a:prstGeom>
        </p:spPr>
      </p:pic>
      <p:pic>
        <p:nvPicPr>
          <p:cNvPr id="11" name="Picture 10">
            <a:extLst>
              <a:ext uri="{FF2B5EF4-FFF2-40B4-BE49-F238E27FC236}">
                <a16:creationId xmlns:a16="http://schemas.microsoft.com/office/drawing/2014/main" id="{0589EFBD-A752-466D-942D-3327789E50C0}"/>
              </a:ext>
            </a:extLst>
          </p:cNvPr>
          <p:cNvPicPr>
            <a:picLocks noChangeAspect="1"/>
          </p:cNvPicPr>
          <p:nvPr/>
        </p:nvPicPr>
        <p:blipFill>
          <a:blip r:embed="rId4"/>
          <a:stretch>
            <a:fillRect/>
          </a:stretch>
        </p:blipFill>
        <p:spPr>
          <a:xfrm>
            <a:off x="7063438" y="3645024"/>
            <a:ext cx="1113158" cy="1078007"/>
          </a:xfrm>
          <a:prstGeom prst="rect">
            <a:avLst/>
          </a:prstGeom>
        </p:spPr>
      </p:pic>
    </p:spTree>
    <p:extLst>
      <p:ext uri="{BB962C8B-B14F-4D97-AF65-F5344CB8AC3E}">
        <p14:creationId xmlns:p14="http://schemas.microsoft.com/office/powerpoint/2010/main" val="3744059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52A3F5-1980-4513-BF02-DD397E4AD51F}"/>
              </a:ext>
            </a:extLst>
          </p:cNvPr>
          <p:cNvSpPr>
            <a:spLocks noGrp="1"/>
          </p:cNvSpPr>
          <p:nvPr>
            <p:ph idx="1"/>
          </p:nvPr>
        </p:nvSpPr>
        <p:spPr>
          <a:xfrm>
            <a:off x="457200" y="1600200"/>
            <a:ext cx="8229600" cy="4781128"/>
          </a:xfrm>
        </p:spPr>
        <p:txBody>
          <a:bodyPr>
            <a:normAutofit fontScale="85000" lnSpcReduction="10000"/>
          </a:bodyPr>
          <a:lstStyle/>
          <a:p>
            <a:pPr marL="0" indent="0" algn="ctr">
              <a:buNone/>
            </a:pPr>
            <a:endParaRPr lang="en-US" dirty="0"/>
          </a:p>
          <a:p>
            <a:pPr marL="0" indent="0" algn="ctr">
              <a:buNone/>
            </a:pPr>
            <a:r>
              <a:rPr lang="en-US" dirty="0"/>
              <a:t>What is the intervention logic</a:t>
            </a:r>
            <a:r>
              <a:rPr lang="ro-RO" dirty="0"/>
              <a:t>*</a:t>
            </a:r>
            <a:r>
              <a:rPr lang="en-US" dirty="0"/>
              <a:t>?</a:t>
            </a:r>
          </a:p>
          <a:p>
            <a:pPr marL="0" indent="0" algn="just">
              <a:buNone/>
            </a:pPr>
            <a:endParaRPr lang="en-US" dirty="0"/>
          </a:p>
          <a:p>
            <a:pPr marL="0" indent="0" algn="just">
              <a:buNone/>
            </a:pPr>
            <a:r>
              <a:rPr lang="en-US" dirty="0"/>
              <a:t>The causal link between the territorial need or challenge that needs to be tackled, and the envisaged activities, outputs and desired results,  meaning the expected change. </a:t>
            </a:r>
            <a:endParaRPr lang="ro-RO" dirty="0"/>
          </a:p>
          <a:p>
            <a:pPr marL="0" indent="0" algn="just">
              <a:buNone/>
            </a:pPr>
            <a:endParaRPr lang="en-US" dirty="0"/>
          </a:p>
          <a:p>
            <a:pPr marL="0" indent="0" algn="just">
              <a:buNone/>
            </a:pPr>
            <a:endParaRPr lang="ro-RO" sz="2600" dirty="0"/>
          </a:p>
          <a:p>
            <a:pPr marL="0" indent="0" algn="just">
              <a:buNone/>
            </a:pPr>
            <a:r>
              <a:rPr lang="ro-RO" sz="2600" dirty="0"/>
              <a:t>*for more </a:t>
            </a:r>
            <a:r>
              <a:rPr lang="ro-RO" sz="2600" dirty="0" err="1"/>
              <a:t>details</a:t>
            </a:r>
            <a:r>
              <a:rPr lang="ro-RO" sz="2600" dirty="0"/>
              <a:t>, </a:t>
            </a:r>
            <a:r>
              <a:rPr lang="ro-RO" sz="2600" dirty="0" err="1"/>
              <a:t>please</a:t>
            </a:r>
            <a:r>
              <a:rPr lang="ro-RO" sz="2600" dirty="0"/>
              <a:t> consult</a:t>
            </a:r>
            <a:r>
              <a:rPr lang="en-US" sz="2600" dirty="0"/>
              <a:t> the</a:t>
            </a:r>
            <a:r>
              <a:rPr lang="ro-RO" sz="2600" dirty="0"/>
              <a:t> </a:t>
            </a:r>
            <a:r>
              <a:rPr lang="ro-RO" sz="2600" i="1" dirty="0" err="1"/>
              <a:t>Guide</a:t>
            </a:r>
            <a:r>
              <a:rPr lang="ro-RO" sz="2600" i="1" dirty="0"/>
              <a:t> for </a:t>
            </a:r>
            <a:r>
              <a:rPr lang="ro-RO" sz="2600" i="1" dirty="0" err="1"/>
              <a:t>Indicators</a:t>
            </a:r>
            <a:r>
              <a:rPr lang="en-US" sz="2600" i="1" dirty="0"/>
              <a:t>, </a:t>
            </a:r>
            <a:r>
              <a:rPr lang="ro-RO" sz="2600" dirty="0" err="1"/>
              <a:t>Annex</a:t>
            </a:r>
            <a:r>
              <a:rPr lang="ro-RO" sz="2600" dirty="0"/>
              <a:t> 1 </a:t>
            </a:r>
            <a:r>
              <a:rPr lang="ro-RO" sz="2600" dirty="0" err="1"/>
              <a:t>to</a:t>
            </a:r>
            <a:r>
              <a:rPr lang="ro-RO" sz="2600" dirty="0"/>
              <a:t> </a:t>
            </a:r>
            <a:r>
              <a:rPr lang="ro-RO" sz="2600" dirty="0" err="1"/>
              <a:t>the</a:t>
            </a:r>
            <a:r>
              <a:rPr lang="ro-RO" sz="2600" dirty="0"/>
              <a:t> </a:t>
            </a:r>
            <a:r>
              <a:rPr lang="ro-RO" sz="2600" dirty="0" err="1"/>
              <a:t>Applicant</a:t>
            </a:r>
            <a:r>
              <a:rPr lang="en-US" sz="2600" dirty="0"/>
              <a:t>`</a:t>
            </a:r>
            <a:r>
              <a:rPr lang="ro-RO" sz="2600" dirty="0"/>
              <a:t>s </a:t>
            </a:r>
            <a:r>
              <a:rPr lang="ro-RO" sz="2600" dirty="0" err="1"/>
              <a:t>Guide</a:t>
            </a:r>
            <a:r>
              <a:rPr lang="ro-RO" sz="2600" dirty="0"/>
              <a:t> (</a:t>
            </a:r>
            <a:r>
              <a:rPr lang="ro-RO" sz="2600" dirty="0">
                <a:hlinkClick r:id="rId2"/>
              </a:rPr>
              <a:t>https://romania-serbia.net/2021-2027/wp-content/uploads/2022/10/Annex-A-Guide-for-indicators.pdf</a:t>
            </a:r>
            <a:r>
              <a:rPr lang="ro-RO" sz="2600" dirty="0"/>
              <a:t> )</a:t>
            </a:r>
            <a:endParaRPr lang="en-US" sz="2600" dirty="0"/>
          </a:p>
        </p:txBody>
      </p:sp>
      <p:pic>
        <p:nvPicPr>
          <p:cNvPr id="6" name="Picture 5">
            <a:extLst>
              <a:ext uri="{FF2B5EF4-FFF2-40B4-BE49-F238E27FC236}">
                <a16:creationId xmlns:a16="http://schemas.microsoft.com/office/drawing/2014/main" id="{66A496CD-795A-42D8-B246-BED462D6B44C}"/>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084168" y="332656"/>
            <a:ext cx="1907704" cy="1430778"/>
          </a:xfrm>
          <a:prstGeom prst="rect">
            <a:avLst/>
          </a:prstGeom>
        </p:spPr>
      </p:pic>
      <p:pic>
        <p:nvPicPr>
          <p:cNvPr id="5" name="Picture 4">
            <a:extLst>
              <a:ext uri="{FF2B5EF4-FFF2-40B4-BE49-F238E27FC236}">
                <a16:creationId xmlns:a16="http://schemas.microsoft.com/office/drawing/2014/main" id="{28A05C63-F345-F571-2D9B-36DADE81C67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7200" y="332656"/>
            <a:ext cx="2788285" cy="840105"/>
          </a:xfrm>
          <a:prstGeom prst="rect">
            <a:avLst/>
          </a:prstGeom>
          <a:noFill/>
          <a:ln>
            <a:noFill/>
          </a:ln>
        </p:spPr>
      </p:pic>
    </p:spTree>
    <p:extLst>
      <p:ext uri="{BB962C8B-B14F-4D97-AF65-F5344CB8AC3E}">
        <p14:creationId xmlns:p14="http://schemas.microsoft.com/office/powerpoint/2010/main" val="1855887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68E1-BB9B-4C63-9FAB-03A54291EA7A}"/>
              </a:ext>
            </a:extLst>
          </p:cNvPr>
          <p:cNvSpPr>
            <a:spLocks noGrp="1"/>
          </p:cNvSpPr>
          <p:nvPr>
            <p:ph type="title" idx="4294967295"/>
          </p:nvPr>
        </p:nvSpPr>
        <p:spPr>
          <a:xfrm>
            <a:off x="4716016" y="332656"/>
            <a:ext cx="4176464" cy="1008111"/>
          </a:xfrm>
        </p:spPr>
        <p:txBody>
          <a:bodyPr>
            <a:normAutofit fontScale="90000"/>
          </a:bodyPr>
          <a:lstStyle/>
          <a:p>
            <a:r>
              <a:rPr lang="en-US" dirty="0" err="1"/>
              <a:t>Programme</a:t>
            </a:r>
            <a:r>
              <a:rPr lang="en-US" dirty="0"/>
              <a:t> intervention logic</a:t>
            </a:r>
          </a:p>
        </p:txBody>
      </p:sp>
      <p:graphicFrame>
        <p:nvGraphicFramePr>
          <p:cNvPr id="5" name="Content Placeholder 4">
            <a:extLst>
              <a:ext uri="{FF2B5EF4-FFF2-40B4-BE49-F238E27FC236}">
                <a16:creationId xmlns:a16="http://schemas.microsoft.com/office/drawing/2014/main" id="{6C41497E-6020-4D3E-801F-A57C381186AC}"/>
              </a:ext>
            </a:extLst>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912ECA09-1F17-2A72-C8BF-8FAD3C107621}"/>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5536" y="332656"/>
            <a:ext cx="2788285" cy="840105"/>
          </a:xfrm>
          <a:prstGeom prst="rect">
            <a:avLst/>
          </a:prstGeom>
          <a:noFill/>
          <a:ln>
            <a:noFill/>
          </a:ln>
        </p:spPr>
      </p:pic>
    </p:spTree>
    <p:extLst>
      <p:ext uri="{BB962C8B-B14F-4D97-AF65-F5344CB8AC3E}">
        <p14:creationId xmlns:p14="http://schemas.microsoft.com/office/powerpoint/2010/main" val="2833507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8D9F7-C950-4B4E-A76E-11FF66D44273}"/>
              </a:ext>
            </a:extLst>
          </p:cNvPr>
          <p:cNvSpPr>
            <a:spLocks noGrp="1"/>
          </p:cNvSpPr>
          <p:nvPr>
            <p:ph type="title" idx="4294967295"/>
          </p:nvPr>
        </p:nvSpPr>
        <p:spPr>
          <a:xfrm>
            <a:off x="4716016" y="332656"/>
            <a:ext cx="4176464" cy="1008111"/>
          </a:xfrm>
        </p:spPr>
        <p:txBody>
          <a:bodyPr>
            <a:normAutofit fontScale="90000"/>
          </a:bodyPr>
          <a:lstStyle/>
          <a:p>
            <a:r>
              <a:rPr lang="en-US" dirty="0"/>
              <a:t>Project intervention logic</a:t>
            </a:r>
          </a:p>
        </p:txBody>
      </p:sp>
      <p:sp>
        <p:nvSpPr>
          <p:cNvPr id="4" name="Date Placeholder 3">
            <a:extLst>
              <a:ext uri="{FF2B5EF4-FFF2-40B4-BE49-F238E27FC236}">
                <a16:creationId xmlns:a16="http://schemas.microsoft.com/office/drawing/2014/main" id="{963FD9DB-4233-4F4B-9B7A-D4FC82D06500}"/>
              </a:ext>
            </a:extLst>
          </p:cNvPr>
          <p:cNvSpPr>
            <a:spLocks noGrp="1"/>
          </p:cNvSpPr>
          <p:nvPr>
            <p:ph type="dt" sz="half" idx="10"/>
          </p:nvPr>
        </p:nvSpPr>
        <p:spPr/>
        <p:txBody>
          <a:bodyPr/>
          <a:lstStyle/>
          <a:p>
            <a:endParaRPr lang="en-GB" dirty="0"/>
          </a:p>
        </p:txBody>
      </p:sp>
      <p:graphicFrame>
        <p:nvGraphicFramePr>
          <p:cNvPr id="5" name="Content Placeholder 4">
            <a:extLst>
              <a:ext uri="{FF2B5EF4-FFF2-40B4-BE49-F238E27FC236}">
                <a16:creationId xmlns:a16="http://schemas.microsoft.com/office/drawing/2014/main" id="{D8535D46-801A-4A48-9E55-6B77A022F2D1}"/>
              </a:ext>
            </a:extLst>
          </p:cNvPr>
          <p:cNvGraphicFramePr>
            <a:graphicFrameLocks noGrp="1"/>
          </p:cNvGraphicFramePr>
          <p:nvPr>
            <p:ph idx="1"/>
            <p:extLst>
              <p:ext uri="{D42A27DB-BD31-4B8C-83A1-F6EECF244321}">
                <p14:modId xmlns:p14="http://schemas.microsoft.com/office/powerpoint/2010/main" val="288479894"/>
              </p:ext>
            </p:extLst>
          </p:nvPr>
        </p:nvGraphicFramePr>
        <p:xfrm>
          <a:off x="755576" y="16288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8">
            <a:extLst>
              <a:ext uri="{FF2B5EF4-FFF2-40B4-BE49-F238E27FC236}">
                <a16:creationId xmlns:a16="http://schemas.microsoft.com/office/drawing/2014/main" id="{E583F5A1-5FFD-4E3E-BB15-4EF132A15CDF}"/>
              </a:ext>
            </a:extLst>
          </p:cNvPr>
          <p:cNvPicPr>
            <a:picLocks noChangeAspect="1"/>
          </p:cNvPicPr>
          <p:nvPr/>
        </p:nvPicPr>
        <p:blipFill>
          <a:blip r:embed="rId7">
            <a:duotone>
              <a:schemeClr val="accent5">
                <a:shade val="45000"/>
                <a:satMod val="135000"/>
              </a:schemeClr>
              <a:prstClr val="white"/>
            </a:duotone>
          </a:blip>
          <a:stretch>
            <a:fillRect/>
          </a:stretch>
        </p:blipFill>
        <p:spPr>
          <a:xfrm>
            <a:off x="6228184" y="2781243"/>
            <a:ext cx="2088232" cy="934209"/>
          </a:xfrm>
          <a:prstGeom prst="rect">
            <a:avLst/>
          </a:prstGeom>
        </p:spPr>
      </p:pic>
      <p:pic>
        <p:nvPicPr>
          <p:cNvPr id="12" name="Picture 11">
            <a:extLst>
              <a:ext uri="{FF2B5EF4-FFF2-40B4-BE49-F238E27FC236}">
                <a16:creationId xmlns:a16="http://schemas.microsoft.com/office/drawing/2014/main" id="{5C0C742E-7DB8-4852-88EC-8CA5E2CA04A2}"/>
              </a:ext>
            </a:extLst>
          </p:cNvPr>
          <p:cNvPicPr>
            <a:picLocks noChangeAspect="1"/>
          </p:cNvPicPr>
          <p:nvPr/>
        </p:nvPicPr>
        <p:blipFill>
          <a:blip r:embed="rId8">
            <a:duotone>
              <a:schemeClr val="accent5">
                <a:shade val="45000"/>
                <a:satMod val="135000"/>
              </a:schemeClr>
              <a:prstClr val="white"/>
            </a:duotone>
          </a:blip>
          <a:stretch>
            <a:fillRect/>
          </a:stretch>
        </p:blipFill>
        <p:spPr>
          <a:xfrm rot="16200000">
            <a:off x="5199654" y="2637070"/>
            <a:ext cx="688908" cy="1080120"/>
          </a:xfrm>
          <a:prstGeom prst="rect">
            <a:avLst/>
          </a:prstGeom>
        </p:spPr>
      </p:pic>
      <p:pic>
        <p:nvPicPr>
          <p:cNvPr id="3" name="Picture 2">
            <a:extLst>
              <a:ext uri="{FF2B5EF4-FFF2-40B4-BE49-F238E27FC236}">
                <a16:creationId xmlns:a16="http://schemas.microsoft.com/office/drawing/2014/main" id="{BFAE7161-93AE-B7F2-A528-AA226F3CC73A}"/>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23528" y="346990"/>
            <a:ext cx="2788285" cy="840105"/>
          </a:xfrm>
          <a:prstGeom prst="rect">
            <a:avLst/>
          </a:prstGeom>
          <a:noFill/>
          <a:ln>
            <a:noFill/>
          </a:ln>
        </p:spPr>
      </p:pic>
    </p:spTree>
    <p:extLst>
      <p:ext uri="{BB962C8B-B14F-4D97-AF65-F5344CB8AC3E}">
        <p14:creationId xmlns:p14="http://schemas.microsoft.com/office/powerpoint/2010/main" val="3941528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669DE-79F8-49B4-9A2A-10861A8D47DD}"/>
              </a:ext>
            </a:extLst>
          </p:cNvPr>
          <p:cNvSpPr>
            <a:spLocks noGrp="1"/>
          </p:cNvSpPr>
          <p:nvPr>
            <p:ph type="title" idx="4294967295"/>
          </p:nvPr>
        </p:nvSpPr>
        <p:spPr>
          <a:xfrm>
            <a:off x="4139952" y="332656"/>
            <a:ext cx="4752528" cy="534683"/>
          </a:xfrm>
        </p:spPr>
        <p:txBody>
          <a:bodyPr>
            <a:normAutofit fontScale="90000"/>
          </a:bodyPr>
          <a:lstStyle/>
          <a:p>
            <a:r>
              <a:rPr lang="en-US" dirty="0"/>
              <a:t>Project </a:t>
            </a:r>
            <a:r>
              <a:rPr lang="en-US" dirty="0" err="1"/>
              <a:t>vs.Programme</a:t>
            </a:r>
            <a:r>
              <a:rPr lang="en-US" dirty="0"/>
              <a:t> </a:t>
            </a:r>
          </a:p>
        </p:txBody>
      </p:sp>
      <p:grpSp>
        <p:nvGrpSpPr>
          <p:cNvPr id="33" name="Group 32">
            <a:extLst>
              <a:ext uri="{FF2B5EF4-FFF2-40B4-BE49-F238E27FC236}">
                <a16:creationId xmlns:a16="http://schemas.microsoft.com/office/drawing/2014/main" id="{D633B9DE-5CDE-4240-B062-DAFF915762F1}"/>
              </a:ext>
            </a:extLst>
          </p:cNvPr>
          <p:cNvGrpSpPr/>
          <p:nvPr/>
        </p:nvGrpSpPr>
        <p:grpSpPr>
          <a:xfrm>
            <a:off x="457200" y="980728"/>
            <a:ext cx="8229599" cy="5375621"/>
            <a:chOff x="139" y="951153"/>
            <a:chExt cx="6145368" cy="4067073"/>
          </a:xfrm>
          <a:noFill/>
        </p:grpSpPr>
        <p:sp>
          <p:nvSpPr>
            <p:cNvPr id="34" name="Rounded Rectangle 3">
              <a:extLst>
                <a:ext uri="{FF2B5EF4-FFF2-40B4-BE49-F238E27FC236}">
                  <a16:creationId xmlns:a16="http://schemas.microsoft.com/office/drawing/2014/main" id="{C09CB7E7-0AFD-49A5-8CA5-8EF6BBC4C6A1}"/>
                </a:ext>
              </a:extLst>
            </p:cNvPr>
            <p:cNvSpPr/>
            <p:nvPr/>
          </p:nvSpPr>
          <p:spPr>
            <a:xfrm>
              <a:off x="936447" y="951153"/>
              <a:ext cx="1872691" cy="46799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500"/>
                </a:spcBef>
                <a:spcAft>
                  <a:spcPts val="1000"/>
                </a:spcAft>
              </a:pPr>
              <a:r>
                <a:rPr lang="ro-RO" sz="2000" b="1" dirty="0">
                  <a:solidFill>
                    <a:srgbClr val="253356"/>
                  </a:solidFill>
                  <a:effectLst/>
                  <a:ea typeface="Times New Roman" panose="02020603050405020304" pitchFamily="18" charset="0"/>
                  <a:cs typeface="Times New Roman" panose="02020603050405020304" pitchFamily="18" charset="0"/>
                </a:rPr>
                <a:t>Project</a:t>
              </a:r>
              <a:r>
                <a:rPr lang="ro-RO" sz="1200" b="1" dirty="0">
                  <a:solidFill>
                    <a:srgbClr val="253356"/>
                  </a:solidFill>
                  <a:effectLst/>
                  <a:ea typeface="Times New Roman" panose="02020603050405020304" pitchFamily="18" charset="0"/>
                  <a:cs typeface="Times New Roman" panose="02020603050405020304" pitchFamily="18" charset="0"/>
                </a:rPr>
                <a:t> </a:t>
              </a:r>
              <a:endParaRPr lang="en-US" sz="1000" dirty="0">
                <a:effectLst/>
                <a:ea typeface="Times New Roman" panose="02020603050405020304" pitchFamily="18" charset="0"/>
                <a:cs typeface="Times New Roman" panose="02020603050405020304" pitchFamily="18" charset="0"/>
              </a:endParaRPr>
            </a:p>
          </p:txBody>
        </p:sp>
        <p:sp>
          <p:nvSpPr>
            <p:cNvPr id="35" name="Rounded Rectangle 5">
              <a:extLst>
                <a:ext uri="{FF2B5EF4-FFF2-40B4-BE49-F238E27FC236}">
                  <a16:creationId xmlns:a16="http://schemas.microsoft.com/office/drawing/2014/main" id="{5F4D6758-B68B-49BE-AD41-847A86FDCDF1}"/>
                </a:ext>
              </a:extLst>
            </p:cNvPr>
            <p:cNvSpPr/>
            <p:nvPr/>
          </p:nvSpPr>
          <p:spPr>
            <a:xfrm>
              <a:off x="3526254" y="951153"/>
              <a:ext cx="2487168" cy="46799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500"/>
                </a:spcBef>
                <a:spcAft>
                  <a:spcPts val="1000"/>
                </a:spcAft>
              </a:pPr>
              <a:r>
                <a:rPr lang="ro-RO" sz="2000" b="1" dirty="0" err="1">
                  <a:solidFill>
                    <a:srgbClr val="253356"/>
                  </a:solidFill>
                  <a:effectLst/>
                  <a:ea typeface="Times New Roman" panose="02020603050405020304" pitchFamily="18" charset="0"/>
                  <a:cs typeface="Times New Roman" panose="02020603050405020304" pitchFamily="18" charset="0"/>
                </a:rPr>
                <a:t>Interreg</a:t>
              </a:r>
              <a:r>
                <a:rPr lang="ro-RO" sz="2000" b="1" dirty="0">
                  <a:solidFill>
                    <a:srgbClr val="253356"/>
                  </a:solidFill>
                  <a:effectLst/>
                  <a:ea typeface="Times New Roman" panose="02020603050405020304" pitchFamily="18" charset="0"/>
                  <a:cs typeface="Times New Roman" panose="02020603050405020304" pitchFamily="18" charset="0"/>
                </a:rPr>
                <a:t> </a:t>
              </a:r>
              <a:r>
                <a:rPr lang="ro-RO" sz="2000" b="1" dirty="0" err="1">
                  <a:solidFill>
                    <a:srgbClr val="253356"/>
                  </a:solidFill>
                  <a:effectLst/>
                  <a:ea typeface="Times New Roman" panose="02020603050405020304" pitchFamily="18" charset="0"/>
                  <a:cs typeface="Times New Roman" panose="02020603050405020304" pitchFamily="18" charset="0"/>
                </a:rPr>
                <a:t>Programme</a:t>
              </a:r>
              <a:endParaRPr lang="en-US" sz="2000" dirty="0">
                <a:effectLst/>
                <a:ea typeface="Times New Roman" panose="02020603050405020304" pitchFamily="18" charset="0"/>
                <a:cs typeface="Times New Roman" panose="02020603050405020304" pitchFamily="18" charset="0"/>
              </a:endParaRPr>
            </a:p>
          </p:txBody>
        </p:sp>
        <p:sp>
          <p:nvSpPr>
            <p:cNvPr id="36" name="Rounded Rectangle 8">
              <a:extLst>
                <a:ext uri="{FF2B5EF4-FFF2-40B4-BE49-F238E27FC236}">
                  <a16:creationId xmlns:a16="http://schemas.microsoft.com/office/drawing/2014/main" id="{1054D2E6-072D-476F-8760-783DF4ED2D86}"/>
                </a:ext>
              </a:extLst>
            </p:cNvPr>
            <p:cNvSpPr/>
            <p:nvPr/>
          </p:nvSpPr>
          <p:spPr>
            <a:xfrm>
              <a:off x="513558" y="1419149"/>
              <a:ext cx="2404541" cy="57785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500"/>
                </a:spcBef>
                <a:spcAft>
                  <a:spcPts val="1000"/>
                </a:spcAft>
              </a:pPr>
              <a:r>
                <a:rPr lang="en-GB" sz="1600" dirty="0">
                  <a:solidFill>
                    <a:srgbClr val="253356"/>
                  </a:solidFill>
                  <a:effectLst/>
                  <a:ea typeface="Times New Roman" panose="02020603050405020304" pitchFamily="18" charset="0"/>
                  <a:cs typeface="Times New Roman" panose="02020603050405020304" pitchFamily="18" charset="0"/>
                </a:rPr>
                <a:t>The need and the challenge addressed by the project </a:t>
              </a:r>
              <a:endParaRPr lang="en-US" sz="1600" dirty="0">
                <a:effectLst/>
                <a:ea typeface="Times New Roman" panose="02020603050405020304" pitchFamily="18" charset="0"/>
                <a:cs typeface="Times New Roman" panose="02020603050405020304" pitchFamily="18" charset="0"/>
              </a:endParaRPr>
            </a:p>
          </p:txBody>
        </p:sp>
        <p:sp>
          <p:nvSpPr>
            <p:cNvPr id="37" name="Rounded Rectangle 9">
              <a:extLst>
                <a:ext uri="{FF2B5EF4-FFF2-40B4-BE49-F238E27FC236}">
                  <a16:creationId xmlns:a16="http://schemas.microsoft.com/office/drawing/2014/main" id="{00516B8D-62FE-4C18-9C27-A5E165FE14A3}"/>
                </a:ext>
              </a:extLst>
            </p:cNvPr>
            <p:cNvSpPr/>
            <p:nvPr/>
          </p:nvSpPr>
          <p:spPr>
            <a:xfrm>
              <a:off x="3554254" y="1477670"/>
              <a:ext cx="2591253" cy="55562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500"/>
                </a:spcBef>
                <a:spcAft>
                  <a:spcPts val="1000"/>
                </a:spcAft>
              </a:pPr>
              <a:r>
                <a:rPr lang="en-GB" sz="1600" dirty="0">
                  <a:solidFill>
                    <a:srgbClr val="253356"/>
                  </a:solidFill>
                  <a:effectLst/>
                  <a:ea typeface="Times New Roman" panose="02020603050405020304" pitchFamily="18" charset="0"/>
                  <a:cs typeface="Times New Roman" panose="02020603050405020304" pitchFamily="18" charset="0"/>
                </a:rPr>
                <a:t>The territorial need and the challenge identified by the Programme</a:t>
              </a:r>
              <a:endParaRPr lang="en-US" sz="1600" dirty="0">
                <a:effectLst/>
                <a:ea typeface="Times New Roman" panose="02020603050405020304" pitchFamily="18" charset="0"/>
                <a:cs typeface="Times New Roman" panose="02020603050405020304" pitchFamily="18" charset="0"/>
              </a:endParaRPr>
            </a:p>
          </p:txBody>
        </p:sp>
        <p:sp>
          <p:nvSpPr>
            <p:cNvPr id="38" name="Rounded Rectangle 18">
              <a:extLst>
                <a:ext uri="{FF2B5EF4-FFF2-40B4-BE49-F238E27FC236}">
                  <a16:creationId xmlns:a16="http://schemas.microsoft.com/office/drawing/2014/main" id="{4542E4E4-BA16-488E-A10C-B6B7E5DAEAD8}"/>
                </a:ext>
              </a:extLst>
            </p:cNvPr>
            <p:cNvSpPr/>
            <p:nvPr/>
          </p:nvSpPr>
          <p:spPr>
            <a:xfrm>
              <a:off x="709239" y="2150669"/>
              <a:ext cx="2208861" cy="57785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500"/>
                </a:spcBef>
                <a:spcAft>
                  <a:spcPts val="1000"/>
                </a:spcAft>
              </a:pPr>
              <a:r>
                <a:rPr lang="en-GB" sz="1600" dirty="0">
                  <a:solidFill>
                    <a:srgbClr val="253356"/>
                  </a:solidFill>
                  <a:effectLst/>
                  <a:ea typeface="Times New Roman" panose="02020603050405020304" pitchFamily="18" charset="0"/>
                  <a:cs typeface="Times New Roman" panose="02020603050405020304" pitchFamily="18" charset="0"/>
                </a:rPr>
                <a:t>Project specific objective</a:t>
              </a:r>
            </a:p>
            <a:p>
              <a:pPr marL="0" marR="0" algn="ctr">
                <a:lnSpc>
                  <a:spcPct val="115000"/>
                </a:lnSpc>
                <a:spcBef>
                  <a:spcPts val="500"/>
                </a:spcBef>
                <a:spcAft>
                  <a:spcPts val="1000"/>
                </a:spcAft>
              </a:pPr>
              <a:r>
                <a:rPr lang="en-GB" sz="1600" dirty="0">
                  <a:solidFill>
                    <a:srgbClr val="253356"/>
                  </a:solidFill>
                  <a:ea typeface="Times New Roman" panose="02020603050405020304" pitchFamily="18" charset="0"/>
                  <a:cs typeface="Times New Roman" panose="02020603050405020304" pitchFamily="18" charset="0"/>
                </a:rPr>
                <a:t>Work package</a:t>
              </a:r>
              <a:endParaRPr lang="en-US" sz="1600" dirty="0">
                <a:effectLst/>
                <a:ea typeface="Times New Roman" panose="02020603050405020304" pitchFamily="18" charset="0"/>
                <a:cs typeface="Times New Roman" panose="02020603050405020304" pitchFamily="18" charset="0"/>
              </a:endParaRPr>
            </a:p>
          </p:txBody>
        </p:sp>
        <p:sp>
          <p:nvSpPr>
            <p:cNvPr id="39" name="Rounded Rectangle 19">
              <a:extLst>
                <a:ext uri="{FF2B5EF4-FFF2-40B4-BE49-F238E27FC236}">
                  <a16:creationId xmlns:a16="http://schemas.microsoft.com/office/drawing/2014/main" id="{4F147C66-77B3-45BB-A66B-7766F31C6AA7}"/>
                </a:ext>
              </a:extLst>
            </p:cNvPr>
            <p:cNvSpPr/>
            <p:nvPr/>
          </p:nvSpPr>
          <p:spPr>
            <a:xfrm>
              <a:off x="3554852" y="2172614"/>
              <a:ext cx="2515870" cy="57785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500"/>
                </a:spcBef>
                <a:spcAft>
                  <a:spcPts val="1000"/>
                </a:spcAft>
              </a:pPr>
              <a:r>
                <a:rPr lang="en-GB" sz="1600" dirty="0">
                  <a:solidFill>
                    <a:srgbClr val="253356"/>
                  </a:solidFill>
                  <a:effectLst/>
                  <a:ea typeface="Times New Roman" panose="02020603050405020304" pitchFamily="18" charset="0"/>
                  <a:cs typeface="Times New Roman" panose="02020603050405020304" pitchFamily="18" charset="0"/>
                </a:rPr>
                <a:t>Programme specific objective under which the project is submitted  </a:t>
              </a:r>
              <a:endParaRPr lang="en-US" sz="1600" dirty="0">
                <a:effectLst/>
                <a:ea typeface="Times New Roman" panose="02020603050405020304" pitchFamily="18" charset="0"/>
                <a:cs typeface="Times New Roman" panose="02020603050405020304" pitchFamily="18" charset="0"/>
              </a:endParaRPr>
            </a:p>
          </p:txBody>
        </p:sp>
        <p:sp>
          <p:nvSpPr>
            <p:cNvPr id="40" name="Rounded Rectangle 28">
              <a:extLst>
                <a:ext uri="{FF2B5EF4-FFF2-40B4-BE49-F238E27FC236}">
                  <a16:creationId xmlns:a16="http://schemas.microsoft.com/office/drawing/2014/main" id="{A8F57828-9F53-4653-9060-BD4336CA3F0E}"/>
                </a:ext>
              </a:extLst>
            </p:cNvPr>
            <p:cNvSpPr/>
            <p:nvPr/>
          </p:nvSpPr>
          <p:spPr>
            <a:xfrm>
              <a:off x="709239" y="2911449"/>
              <a:ext cx="2208861" cy="57785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500"/>
                </a:spcBef>
                <a:spcAft>
                  <a:spcPts val="1000"/>
                </a:spcAft>
              </a:pPr>
              <a:r>
                <a:rPr lang="en-GB" sz="1600" dirty="0">
                  <a:solidFill>
                    <a:srgbClr val="253356"/>
                  </a:solidFill>
                  <a:effectLst/>
                  <a:ea typeface="Times New Roman" panose="02020603050405020304" pitchFamily="18" charset="0"/>
                  <a:cs typeface="Times New Roman" panose="02020603050405020304" pitchFamily="18" charset="0"/>
                </a:rPr>
                <a:t>Project activities  </a:t>
              </a:r>
              <a:endParaRPr lang="en-US" sz="1600" dirty="0">
                <a:effectLst/>
                <a:ea typeface="Times New Roman" panose="02020603050405020304" pitchFamily="18" charset="0"/>
                <a:cs typeface="Times New Roman" panose="02020603050405020304" pitchFamily="18" charset="0"/>
              </a:endParaRPr>
            </a:p>
          </p:txBody>
        </p:sp>
        <p:sp>
          <p:nvSpPr>
            <p:cNvPr id="41" name="Rounded Rectangle 30">
              <a:extLst>
                <a:ext uri="{FF2B5EF4-FFF2-40B4-BE49-F238E27FC236}">
                  <a16:creationId xmlns:a16="http://schemas.microsoft.com/office/drawing/2014/main" id="{AB0B9A7F-8D13-42C4-B6C4-FD96756B5CCF}"/>
                </a:ext>
              </a:extLst>
            </p:cNvPr>
            <p:cNvSpPr/>
            <p:nvPr/>
          </p:nvSpPr>
          <p:spPr>
            <a:xfrm>
              <a:off x="3554852" y="2860243"/>
              <a:ext cx="2515870" cy="72390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500"/>
                </a:spcBef>
                <a:spcAft>
                  <a:spcPts val="1000"/>
                </a:spcAft>
              </a:pPr>
              <a:r>
                <a:rPr lang="en-GB" sz="1600" dirty="0">
                  <a:solidFill>
                    <a:srgbClr val="253356"/>
                  </a:solidFill>
                  <a:effectLst/>
                  <a:ea typeface="Times New Roman" panose="02020603050405020304" pitchFamily="18" charset="0"/>
                  <a:cs typeface="Times New Roman" panose="02020603050405020304" pitchFamily="18" charset="0"/>
                </a:rPr>
                <a:t>Types of actions identified within the SO under which the project is submitted   </a:t>
              </a:r>
              <a:endParaRPr lang="en-US" sz="1600" dirty="0">
                <a:effectLst/>
                <a:ea typeface="Times New Roman" panose="02020603050405020304" pitchFamily="18" charset="0"/>
                <a:cs typeface="Times New Roman" panose="02020603050405020304" pitchFamily="18" charset="0"/>
              </a:endParaRPr>
            </a:p>
          </p:txBody>
        </p:sp>
        <p:sp>
          <p:nvSpPr>
            <p:cNvPr id="42" name="Rounded Rectangle 74">
              <a:extLst>
                <a:ext uri="{FF2B5EF4-FFF2-40B4-BE49-F238E27FC236}">
                  <a16:creationId xmlns:a16="http://schemas.microsoft.com/office/drawing/2014/main" id="{5F51958A-8106-4207-BAD5-7D8F5F9D7E1F}"/>
                </a:ext>
              </a:extLst>
            </p:cNvPr>
            <p:cNvSpPr/>
            <p:nvPr/>
          </p:nvSpPr>
          <p:spPr>
            <a:xfrm>
              <a:off x="709239" y="3686861"/>
              <a:ext cx="2208861" cy="57785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500"/>
                </a:spcBef>
                <a:spcAft>
                  <a:spcPts val="1000"/>
                </a:spcAft>
              </a:pPr>
              <a:r>
                <a:rPr lang="en-GB" sz="1600" dirty="0">
                  <a:solidFill>
                    <a:srgbClr val="253356"/>
                  </a:solidFill>
                  <a:effectLst/>
                  <a:ea typeface="Times New Roman" panose="02020603050405020304" pitchFamily="18" charset="0"/>
                  <a:cs typeface="Times New Roman" panose="02020603050405020304" pitchFamily="18" charset="0"/>
                </a:rPr>
                <a:t>Project deliverables and outputs   </a:t>
              </a:r>
              <a:endParaRPr lang="en-US" sz="1600" dirty="0">
                <a:effectLst/>
                <a:ea typeface="Times New Roman" panose="02020603050405020304" pitchFamily="18" charset="0"/>
                <a:cs typeface="Times New Roman" panose="02020603050405020304" pitchFamily="18" charset="0"/>
              </a:endParaRPr>
            </a:p>
          </p:txBody>
        </p:sp>
        <p:sp>
          <p:nvSpPr>
            <p:cNvPr id="43" name="Rounded Rectangle 76">
              <a:extLst>
                <a:ext uri="{FF2B5EF4-FFF2-40B4-BE49-F238E27FC236}">
                  <a16:creationId xmlns:a16="http://schemas.microsoft.com/office/drawing/2014/main" id="{94444F59-A3E7-40DE-9A8E-ECF7CFC25D8A}"/>
                </a:ext>
              </a:extLst>
            </p:cNvPr>
            <p:cNvSpPr/>
            <p:nvPr/>
          </p:nvSpPr>
          <p:spPr>
            <a:xfrm>
              <a:off x="3554852" y="3686861"/>
              <a:ext cx="2516429" cy="61447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500"/>
                </a:spcBef>
                <a:spcAft>
                  <a:spcPts val="1000"/>
                </a:spcAft>
              </a:pPr>
              <a:r>
                <a:rPr lang="en-GB" sz="1600" dirty="0">
                  <a:solidFill>
                    <a:srgbClr val="253356"/>
                  </a:solidFill>
                  <a:effectLst/>
                  <a:ea typeface="Times New Roman" panose="02020603050405020304" pitchFamily="18" charset="0"/>
                  <a:cs typeface="Times New Roman" panose="02020603050405020304" pitchFamily="18" charset="0"/>
                </a:rPr>
                <a:t>Output indicators set for the SO under which the project is submitted   </a:t>
              </a:r>
              <a:endParaRPr lang="en-US" sz="1600" dirty="0">
                <a:effectLst/>
                <a:ea typeface="Times New Roman" panose="02020603050405020304" pitchFamily="18" charset="0"/>
                <a:cs typeface="Times New Roman" panose="02020603050405020304" pitchFamily="18" charset="0"/>
              </a:endParaRPr>
            </a:p>
          </p:txBody>
        </p:sp>
        <p:sp>
          <p:nvSpPr>
            <p:cNvPr id="44" name="Rounded Rectangle 77">
              <a:extLst>
                <a:ext uri="{FF2B5EF4-FFF2-40B4-BE49-F238E27FC236}">
                  <a16:creationId xmlns:a16="http://schemas.microsoft.com/office/drawing/2014/main" id="{5FDA279D-E7C3-4455-BEA1-26127A632282}"/>
                </a:ext>
              </a:extLst>
            </p:cNvPr>
            <p:cNvSpPr/>
            <p:nvPr/>
          </p:nvSpPr>
          <p:spPr>
            <a:xfrm>
              <a:off x="672663" y="4396435"/>
              <a:ext cx="2208861" cy="577850"/>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500"/>
                </a:spcBef>
                <a:spcAft>
                  <a:spcPts val="1000"/>
                </a:spcAft>
              </a:pPr>
              <a:r>
                <a:rPr lang="en-GB" sz="1600" dirty="0">
                  <a:solidFill>
                    <a:srgbClr val="253356"/>
                  </a:solidFill>
                  <a:effectLst/>
                  <a:ea typeface="Times New Roman" panose="02020603050405020304" pitchFamily="18" charset="0"/>
                  <a:cs typeface="Times New Roman" panose="02020603050405020304" pitchFamily="18" charset="0"/>
                </a:rPr>
                <a:t>Project results   </a:t>
              </a:r>
              <a:endParaRPr lang="en-US" sz="1600" dirty="0">
                <a:effectLst/>
                <a:ea typeface="Times New Roman" panose="02020603050405020304" pitchFamily="18" charset="0"/>
                <a:cs typeface="Times New Roman" panose="02020603050405020304" pitchFamily="18" charset="0"/>
              </a:endParaRPr>
            </a:p>
          </p:txBody>
        </p:sp>
        <p:sp>
          <p:nvSpPr>
            <p:cNvPr id="45" name="Rounded Rectangle 79">
              <a:extLst>
                <a:ext uri="{FF2B5EF4-FFF2-40B4-BE49-F238E27FC236}">
                  <a16:creationId xmlns:a16="http://schemas.microsoft.com/office/drawing/2014/main" id="{9DA84EB0-F708-4B95-90AD-B50D407D976F}"/>
                </a:ext>
              </a:extLst>
            </p:cNvPr>
            <p:cNvSpPr/>
            <p:nvPr/>
          </p:nvSpPr>
          <p:spPr>
            <a:xfrm>
              <a:off x="3554852" y="4403750"/>
              <a:ext cx="2516429" cy="61447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500"/>
                </a:spcBef>
                <a:spcAft>
                  <a:spcPts val="1000"/>
                </a:spcAft>
              </a:pPr>
              <a:r>
                <a:rPr lang="en-GB" sz="1600" dirty="0">
                  <a:solidFill>
                    <a:srgbClr val="253356"/>
                  </a:solidFill>
                  <a:effectLst/>
                  <a:ea typeface="Times New Roman" panose="02020603050405020304" pitchFamily="18" charset="0"/>
                  <a:cs typeface="Times New Roman" panose="02020603050405020304" pitchFamily="18" charset="0"/>
                </a:rPr>
                <a:t>Results indicators set for the SO under which the project is submitted   </a:t>
              </a:r>
              <a:endParaRPr lang="en-US" sz="1600" dirty="0">
                <a:effectLst/>
                <a:ea typeface="Times New Roman" panose="02020603050405020304" pitchFamily="18" charset="0"/>
                <a:cs typeface="Times New Roman" panose="02020603050405020304" pitchFamily="18" charset="0"/>
              </a:endParaRPr>
            </a:p>
          </p:txBody>
        </p:sp>
        <p:cxnSp>
          <p:nvCxnSpPr>
            <p:cNvPr id="46" name="Straight Arrow Connector 45">
              <a:extLst>
                <a:ext uri="{FF2B5EF4-FFF2-40B4-BE49-F238E27FC236}">
                  <a16:creationId xmlns:a16="http://schemas.microsoft.com/office/drawing/2014/main" id="{DECA4CF0-567E-488E-99C1-55E0EA830772}"/>
                </a:ext>
              </a:extLst>
            </p:cNvPr>
            <p:cNvCxnSpPr/>
            <p:nvPr/>
          </p:nvCxnSpPr>
          <p:spPr>
            <a:xfrm>
              <a:off x="1886987" y="1997049"/>
              <a:ext cx="0" cy="153670"/>
            </a:xfrm>
            <a:prstGeom prst="straightConnector1">
              <a:avLst/>
            </a:prstGeom>
            <a:grpFill/>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9993D5A1-18AE-41B1-9126-3F270CB79533}"/>
                </a:ext>
              </a:extLst>
            </p:cNvPr>
            <p:cNvCxnSpPr/>
            <p:nvPr/>
          </p:nvCxnSpPr>
          <p:spPr>
            <a:xfrm>
              <a:off x="1894302" y="2750515"/>
              <a:ext cx="0" cy="153670"/>
            </a:xfrm>
            <a:prstGeom prst="straightConnector1">
              <a:avLst/>
            </a:prstGeom>
            <a:grpFill/>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CF01E80C-1AE9-48FA-87C8-B14457D3370C}"/>
                </a:ext>
              </a:extLst>
            </p:cNvPr>
            <p:cNvCxnSpPr/>
            <p:nvPr/>
          </p:nvCxnSpPr>
          <p:spPr>
            <a:xfrm>
              <a:off x="1886987" y="3518611"/>
              <a:ext cx="0" cy="153670"/>
            </a:xfrm>
            <a:prstGeom prst="straightConnector1">
              <a:avLst/>
            </a:prstGeom>
            <a:grpFill/>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5D66FD3B-C9C5-4AE4-AC64-CE8EB9EA824D}"/>
                </a:ext>
              </a:extLst>
            </p:cNvPr>
            <p:cNvCxnSpPr/>
            <p:nvPr/>
          </p:nvCxnSpPr>
          <p:spPr>
            <a:xfrm>
              <a:off x="1886987" y="4264761"/>
              <a:ext cx="0" cy="153670"/>
            </a:xfrm>
            <a:prstGeom prst="straightConnector1">
              <a:avLst/>
            </a:prstGeom>
            <a:grpFill/>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0" name="Right Arrow 96">
              <a:extLst>
                <a:ext uri="{FF2B5EF4-FFF2-40B4-BE49-F238E27FC236}">
                  <a16:creationId xmlns:a16="http://schemas.microsoft.com/office/drawing/2014/main" id="{2BFDD768-A7E4-4633-916E-7225D755215D}"/>
                </a:ext>
              </a:extLst>
            </p:cNvPr>
            <p:cNvSpPr/>
            <p:nvPr/>
          </p:nvSpPr>
          <p:spPr>
            <a:xfrm>
              <a:off x="2918430" y="1697126"/>
              <a:ext cx="636498" cy="51207"/>
            </a:xfrm>
            <a:prstGeom prst="rightArrow">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1" name="Right Arrow 97">
              <a:extLst>
                <a:ext uri="{FF2B5EF4-FFF2-40B4-BE49-F238E27FC236}">
                  <a16:creationId xmlns:a16="http://schemas.microsoft.com/office/drawing/2014/main" id="{5A240963-018C-42FB-AD05-FBC28957D494}"/>
                </a:ext>
              </a:extLst>
            </p:cNvPr>
            <p:cNvSpPr/>
            <p:nvPr/>
          </p:nvSpPr>
          <p:spPr>
            <a:xfrm>
              <a:off x="2918430" y="2421331"/>
              <a:ext cx="636498" cy="51207"/>
            </a:xfrm>
            <a:prstGeom prst="rightArrow">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2" name="Right Arrow 98">
              <a:extLst>
                <a:ext uri="{FF2B5EF4-FFF2-40B4-BE49-F238E27FC236}">
                  <a16:creationId xmlns:a16="http://schemas.microsoft.com/office/drawing/2014/main" id="{205EC9E1-84B9-4660-8CFB-1EC32236F132}"/>
                </a:ext>
              </a:extLst>
            </p:cNvPr>
            <p:cNvSpPr/>
            <p:nvPr/>
          </p:nvSpPr>
          <p:spPr>
            <a:xfrm>
              <a:off x="2918430" y="3174797"/>
              <a:ext cx="636498" cy="51207"/>
            </a:xfrm>
            <a:prstGeom prst="rightArrow">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Right Arrow 99">
              <a:extLst>
                <a:ext uri="{FF2B5EF4-FFF2-40B4-BE49-F238E27FC236}">
                  <a16:creationId xmlns:a16="http://schemas.microsoft.com/office/drawing/2014/main" id="{E1D40DC0-62F5-43FD-93A8-457A948D3684}"/>
                </a:ext>
              </a:extLst>
            </p:cNvPr>
            <p:cNvSpPr/>
            <p:nvPr/>
          </p:nvSpPr>
          <p:spPr>
            <a:xfrm>
              <a:off x="2918430" y="3972153"/>
              <a:ext cx="636498" cy="51207"/>
            </a:xfrm>
            <a:prstGeom prst="rightArrow">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Right Arrow 100">
              <a:extLst>
                <a:ext uri="{FF2B5EF4-FFF2-40B4-BE49-F238E27FC236}">
                  <a16:creationId xmlns:a16="http://schemas.microsoft.com/office/drawing/2014/main" id="{833CEA43-1F89-412C-93F1-57F7D1B24F0D}"/>
                </a:ext>
              </a:extLst>
            </p:cNvPr>
            <p:cNvSpPr/>
            <p:nvPr/>
          </p:nvSpPr>
          <p:spPr>
            <a:xfrm>
              <a:off x="2918430" y="4674413"/>
              <a:ext cx="636498" cy="51207"/>
            </a:xfrm>
            <a:prstGeom prst="rightArrow">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55" name="Straight Arrow Connector 54">
              <a:extLst>
                <a:ext uri="{FF2B5EF4-FFF2-40B4-BE49-F238E27FC236}">
                  <a16:creationId xmlns:a16="http://schemas.microsoft.com/office/drawing/2014/main" id="{D474A837-4814-45B8-A2D0-3B6D62128F72}"/>
                </a:ext>
              </a:extLst>
            </p:cNvPr>
            <p:cNvCxnSpPr/>
            <p:nvPr/>
          </p:nvCxnSpPr>
          <p:spPr>
            <a:xfrm>
              <a:off x="4761860" y="2033625"/>
              <a:ext cx="0" cy="139319"/>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4F754E3E-F085-45A3-A351-8CFE4C80343E}"/>
                </a:ext>
              </a:extLst>
            </p:cNvPr>
            <p:cNvCxnSpPr/>
            <p:nvPr/>
          </p:nvCxnSpPr>
          <p:spPr>
            <a:xfrm>
              <a:off x="4761860" y="2750515"/>
              <a:ext cx="0" cy="109728"/>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60DD1342-A585-4F26-832F-D93E7436E191}"/>
                </a:ext>
              </a:extLst>
            </p:cNvPr>
            <p:cNvCxnSpPr/>
            <p:nvPr/>
          </p:nvCxnSpPr>
          <p:spPr>
            <a:xfrm>
              <a:off x="4761860" y="3584448"/>
              <a:ext cx="0" cy="139294"/>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3937B439-402D-4DD3-8F54-9B173E4D8B1A}"/>
                </a:ext>
              </a:extLst>
            </p:cNvPr>
            <p:cNvCxnSpPr/>
            <p:nvPr/>
          </p:nvCxnSpPr>
          <p:spPr>
            <a:xfrm>
              <a:off x="4761860" y="4301337"/>
              <a:ext cx="6985" cy="95529"/>
            </a:xfrm>
            <a:prstGeom prst="straightConnector1">
              <a:avLst/>
            </a:prstGeom>
            <a:grpFill/>
            <a:ln>
              <a:tailEnd type="triangle"/>
            </a:ln>
          </p:spPr>
          <p:style>
            <a:lnRef idx="1">
              <a:schemeClr val="accent1"/>
            </a:lnRef>
            <a:fillRef idx="0">
              <a:schemeClr val="accent1"/>
            </a:fillRef>
            <a:effectRef idx="0">
              <a:schemeClr val="accent1"/>
            </a:effectRef>
            <a:fontRef idx="minor">
              <a:schemeClr val="tx1"/>
            </a:fontRef>
          </p:style>
        </p:cxnSp>
        <p:cxnSp>
          <p:nvCxnSpPr>
            <p:cNvPr id="59" name="Curved Connector 110">
              <a:extLst>
                <a:ext uri="{FF2B5EF4-FFF2-40B4-BE49-F238E27FC236}">
                  <a16:creationId xmlns:a16="http://schemas.microsoft.com/office/drawing/2014/main" id="{3140E86D-2E40-45DB-9952-2B20876C0BB0}"/>
                </a:ext>
              </a:extLst>
            </p:cNvPr>
            <p:cNvCxnSpPr/>
            <p:nvPr/>
          </p:nvCxnSpPr>
          <p:spPr>
            <a:xfrm flipH="1" flipV="1">
              <a:off x="570251" y="1697126"/>
              <a:ext cx="45719" cy="2976779"/>
            </a:xfrm>
            <a:prstGeom prst="curvedConnector3">
              <a:avLst>
                <a:gd name="adj1" fmla="val 275289"/>
              </a:avLst>
            </a:prstGeom>
            <a:grpFill/>
            <a:ln>
              <a:solidFill>
                <a:schemeClr val="accent6">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0" name="Rounded Rectangle 113">
              <a:extLst>
                <a:ext uri="{FF2B5EF4-FFF2-40B4-BE49-F238E27FC236}">
                  <a16:creationId xmlns:a16="http://schemas.microsoft.com/office/drawing/2014/main" id="{63A0C6CB-78DF-4C5E-A727-710E28D60010}"/>
                </a:ext>
              </a:extLst>
            </p:cNvPr>
            <p:cNvSpPr/>
            <p:nvPr/>
          </p:nvSpPr>
          <p:spPr>
            <a:xfrm rot="16200000">
              <a:off x="-1036157" y="2836093"/>
              <a:ext cx="2501539" cy="428947"/>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500"/>
                </a:spcBef>
                <a:spcAft>
                  <a:spcPts val="1000"/>
                </a:spcAft>
              </a:pPr>
              <a:r>
                <a:rPr lang="en-GB" dirty="0">
                  <a:solidFill>
                    <a:srgbClr val="253356"/>
                  </a:solidFill>
                  <a:effectLst/>
                  <a:ea typeface="Times New Roman" panose="02020603050405020304" pitchFamily="18" charset="0"/>
                  <a:cs typeface="Times New Roman" panose="02020603050405020304" pitchFamily="18" charset="0"/>
                </a:rPr>
                <a:t>Change </a:t>
              </a:r>
              <a:endParaRPr lang="en-US" dirty="0">
                <a:effectLst/>
                <a:ea typeface="Times New Roman" panose="02020603050405020304" pitchFamily="18" charset="0"/>
                <a:cs typeface="Times New Roman" panose="02020603050405020304" pitchFamily="18" charset="0"/>
              </a:endParaRPr>
            </a:p>
          </p:txBody>
        </p:sp>
      </p:grpSp>
      <p:pic>
        <p:nvPicPr>
          <p:cNvPr id="6" name="Picture 5">
            <a:extLst>
              <a:ext uri="{FF2B5EF4-FFF2-40B4-BE49-F238E27FC236}">
                <a16:creationId xmlns:a16="http://schemas.microsoft.com/office/drawing/2014/main" id="{15B82C07-3358-9A86-CCB4-A59CF13F1217}"/>
              </a:ext>
            </a:extLst>
          </p:cNvPr>
          <p:cNvPicPr>
            <a:picLocks noChangeAspect="1"/>
          </p:cNvPicPr>
          <p:nvPr/>
        </p:nvPicPr>
        <p:blipFill>
          <a:blip r:embed="rId2"/>
          <a:stretch>
            <a:fillRect/>
          </a:stretch>
        </p:blipFill>
        <p:spPr>
          <a:xfrm>
            <a:off x="370847" y="199787"/>
            <a:ext cx="2786113" cy="841321"/>
          </a:xfrm>
          <a:prstGeom prst="rect">
            <a:avLst/>
          </a:prstGeom>
        </p:spPr>
      </p:pic>
    </p:spTree>
    <p:extLst>
      <p:ext uri="{BB962C8B-B14F-4D97-AF65-F5344CB8AC3E}">
        <p14:creationId xmlns:p14="http://schemas.microsoft.com/office/powerpoint/2010/main" val="3023863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6877C-2B9E-4CF0-ABBA-0CB68859C6E0}"/>
              </a:ext>
            </a:extLst>
          </p:cNvPr>
          <p:cNvSpPr>
            <a:spLocks noGrp="1"/>
          </p:cNvSpPr>
          <p:nvPr>
            <p:ph type="title" idx="4294967295"/>
          </p:nvPr>
        </p:nvSpPr>
        <p:spPr>
          <a:xfrm>
            <a:off x="3851920" y="332656"/>
            <a:ext cx="4176464" cy="1008111"/>
          </a:xfrm>
        </p:spPr>
        <p:txBody>
          <a:bodyPr/>
          <a:lstStyle/>
          <a:p>
            <a:r>
              <a:rPr lang="en-US" dirty="0"/>
              <a:t>Let`s start</a:t>
            </a:r>
          </a:p>
        </p:txBody>
      </p:sp>
      <p:graphicFrame>
        <p:nvGraphicFramePr>
          <p:cNvPr id="5" name="Content Placeholder 4">
            <a:extLst>
              <a:ext uri="{FF2B5EF4-FFF2-40B4-BE49-F238E27FC236}">
                <a16:creationId xmlns:a16="http://schemas.microsoft.com/office/drawing/2014/main" id="{19361C8D-7870-4F61-B7D2-21B8B9EC5029}"/>
              </a:ext>
            </a:extLst>
          </p:cNvPr>
          <p:cNvGraphicFramePr>
            <a:graphicFrameLocks noGrp="1"/>
          </p:cNvGraphicFramePr>
          <p:nvPr>
            <p:ph idx="1"/>
            <p:extLst>
              <p:ext uri="{D42A27DB-BD31-4B8C-83A1-F6EECF244321}">
                <p14:modId xmlns:p14="http://schemas.microsoft.com/office/powerpoint/2010/main" val="2744654644"/>
              </p:ext>
            </p:extLst>
          </p:nvPr>
        </p:nvGraphicFramePr>
        <p:xfrm>
          <a:off x="430222" y="1556793"/>
          <a:ext cx="8363272" cy="1152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B3F7B2C8-C135-4CBC-940B-F28FE3DFDDE0}"/>
              </a:ext>
            </a:extLst>
          </p:cNvPr>
          <p:cNvSpPr txBox="1"/>
          <p:nvPr/>
        </p:nvSpPr>
        <p:spPr>
          <a:xfrm>
            <a:off x="503548" y="3167233"/>
            <a:ext cx="8136904" cy="1877437"/>
          </a:xfrm>
          <a:prstGeom prst="rect">
            <a:avLst/>
          </a:prstGeom>
          <a:noFill/>
        </p:spPr>
        <p:txBody>
          <a:bodyPr wrap="square" rtlCol="0">
            <a:spAutoFit/>
          </a:bodyPr>
          <a:lstStyle/>
          <a:p>
            <a:pPr algn="ctr"/>
            <a:r>
              <a:rPr lang="en-US" sz="3200" b="1" dirty="0">
                <a:latin typeface="Open Sans" panose="020B0606030504020204" pitchFamily="34" charset="0"/>
                <a:ea typeface="Open Sans" panose="020B0606030504020204" pitchFamily="34" charset="0"/>
                <a:cs typeface="Open Sans" panose="020B0606030504020204" pitchFamily="34" charset="0"/>
              </a:rPr>
              <a:t>Step 1</a:t>
            </a:r>
          </a:p>
          <a:p>
            <a:pPr algn="ctr"/>
            <a:endParaRPr lang="en-US" sz="2800" dirty="0"/>
          </a:p>
          <a:p>
            <a:pPr algn="just"/>
            <a:r>
              <a:rPr lang="en-US" sz="2800" dirty="0"/>
              <a:t>Create a </a:t>
            </a:r>
            <a:r>
              <a:rPr lang="en-US" sz="2800" b="1" dirty="0"/>
              <a:t>Work package </a:t>
            </a:r>
            <a:r>
              <a:rPr lang="en-US" sz="2800" dirty="0"/>
              <a:t>(WP) – this is the building block of the project.</a:t>
            </a:r>
          </a:p>
        </p:txBody>
      </p:sp>
      <p:pic>
        <p:nvPicPr>
          <p:cNvPr id="7" name="Picture 6">
            <a:extLst>
              <a:ext uri="{FF2B5EF4-FFF2-40B4-BE49-F238E27FC236}">
                <a16:creationId xmlns:a16="http://schemas.microsoft.com/office/drawing/2014/main" id="{523B8801-4B38-44E3-8563-EBEB27DCDE6C}"/>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7573143" y="260648"/>
            <a:ext cx="1008112" cy="1008112"/>
          </a:xfrm>
          <a:prstGeom prst="rect">
            <a:avLst/>
          </a:prstGeom>
        </p:spPr>
      </p:pic>
      <p:pic>
        <p:nvPicPr>
          <p:cNvPr id="6" name="Picture 5">
            <a:extLst>
              <a:ext uri="{FF2B5EF4-FFF2-40B4-BE49-F238E27FC236}">
                <a16:creationId xmlns:a16="http://schemas.microsoft.com/office/drawing/2014/main" id="{EE7D5E36-6944-53FE-EAD8-99F4F228C6EA}"/>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23528" y="242838"/>
            <a:ext cx="2788285" cy="840105"/>
          </a:xfrm>
          <a:prstGeom prst="rect">
            <a:avLst/>
          </a:prstGeom>
          <a:noFill/>
          <a:ln>
            <a:noFill/>
          </a:ln>
        </p:spPr>
      </p:pic>
    </p:spTree>
    <p:extLst>
      <p:ext uri="{BB962C8B-B14F-4D97-AF65-F5344CB8AC3E}">
        <p14:creationId xmlns:p14="http://schemas.microsoft.com/office/powerpoint/2010/main" val="887924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9361C8D-7870-4F61-B7D2-21B8B9EC5029}"/>
              </a:ext>
            </a:extLst>
          </p:cNvPr>
          <p:cNvGraphicFramePr>
            <a:graphicFrameLocks noGrp="1"/>
          </p:cNvGraphicFramePr>
          <p:nvPr>
            <p:ph idx="1"/>
            <p:extLst>
              <p:ext uri="{D42A27DB-BD31-4B8C-83A1-F6EECF244321}">
                <p14:modId xmlns:p14="http://schemas.microsoft.com/office/powerpoint/2010/main" val="3011445490"/>
              </p:ext>
            </p:extLst>
          </p:nvPr>
        </p:nvGraphicFramePr>
        <p:xfrm>
          <a:off x="551148" y="1224915"/>
          <a:ext cx="8363272" cy="12547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6704259F-7265-46FB-8C7C-B6BD347572BD}"/>
              </a:ext>
            </a:extLst>
          </p:cNvPr>
          <p:cNvSpPr txBox="1"/>
          <p:nvPr/>
        </p:nvSpPr>
        <p:spPr>
          <a:xfrm>
            <a:off x="551148" y="2553379"/>
            <a:ext cx="8041703" cy="2677656"/>
          </a:xfrm>
          <a:prstGeom prst="rect">
            <a:avLst/>
          </a:prstGeom>
          <a:noFill/>
        </p:spPr>
        <p:txBody>
          <a:bodyPr wrap="square" rtlCol="0">
            <a:spAutoFit/>
          </a:bodyPr>
          <a:lstStyle/>
          <a:p>
            <a:pPr algn="ct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algn="just"/>
            <a:r>
              <a:rPr kumimoji="0" lang="en-US" sz="2800" b="0" i="0" u="none" strike="noStrike" kern="1200" cap="none" spc="0" normalizeH="0" baseline="0" noProof="0" dirty="0">
                <a:ln>
                  <a:noFill/>
                </a:ln>
                <a:solidFill>
                  <a:prstClr val="black"/>
                </a:solidFill>
                <a:effectLst/>
                <a:uLnTx/>
                <a:uFillTx/>
                <a:ea typeface="+mn-ea"/>
                <a:cs typeface="+mn-cs"/>
              </a:rPr>
              <a:t>Define a </a:t>
            </a:r>
            <a:r>
              <a:rPr kumimoji="0" lang="en-US" sz="2800" b="1" i="0" u="none" strike="noStrike" kern="1200" cap="none" spc="0" normalizeH="0" baseline="0" noProof="0" dirty="0">
                <a:ln>
                  <a:noFill/>
                </a:ln>
                <a:solidFill>
                  <a:prstClr val="black"/>
                </a:solidFill>
                <a:effectLst/>
                <a:uLnTx/>
                <a:uFillTx/>
                <a:ea typeface="+mn-ea"/>
                <a:cs typeface="+mn-cs"/>
              </a:rPr>
              <a:t>specific objective </a:t>
            </a:r>
            <a:r>
              <a:rPr lang="en-US" sz="2800" b="0" i="0" dirty="0">
                <a:effectLst/>
              </a:rPr>
              <a:t>that will be achieved when all activities in the work package are implemented and outputs delivered. </a:t>
            </a:r>
          </a:p>
          <a:p>
            <a:pPr algn="just"/>
            <a:r>
              <a:rPr kumimoji="0" lang="en-US" sz="2800" u="none" strike="noStrike" kern="1200" cap="none" spc="0" normalizeH="0" baseline="0" noProof="0" dirty="0">
                <a:ln>
                  <a:noFill/>
                </a:ln>
                <a:solidFill>
                  <a:prstClr val="black"/>
                </a:solidFill>
                <a:uLnTx/>
                <a:uFillTx/>
                <a:ea typeface="+mn-ea"/>
                <a:cs typeface="+mn-cs"/>
              </a:rPr>
              <a:t>D</a:t>
            </a:r>
            <a:r>
              <a:rPr kumimoji="0" lang="en-US" sz="2800" b="0" i="0" u="none" strike="noStrike" kern="1200" cap="none" spc="0" normalizeH="0" baseline="0" noProof="0" dirty="0">
                <a:ln>
                  <a:noFill/>
                </a:ln>
                <a:solidFill>
                  <a:prstClr val="black"/>
                </a:solidFill>
                <a:effectLst/>
                <a:uLnTx/>
                <a:uFillTx/>
                <a:ea typeface="+mn-ea"/>
                <a:cs typeface="+mn-cs"/>
              </a:rPr>
              <a:t>escribe the </a:t>
            </a:r>
            <a:r>
              <a:rPr kumimoji="0" lang="en-US" sz="2800" b="1" i="0" u="none" strike="noStrike" kern="1200" cap="none" spc="0" normalizeH="0" baseline="0" noProof="0" dirty="0">
                <a:ln>
                  <a:noFill/>
                </a:ln>
                <a:solidFill>
                  <a:prstClr val="black"/>
                </a:solidFill>
                <a:effectLst/>
                <a:uLnTx/>
                <a:uFillTx/>
                <a:ea typeface="+mn-ea"/>
                <a:cs typeface="+mn-cs"/>
              </a:rPr>
              <a:t>communication objective </a:t>
            </a:r>
            <a:r>
              <a:rPr kumimoji="0" lang="en-US" sz="2800" b="0" i="0" u="none" strike="noStrike" kern="1200" cap="none" spc="0" normalizeH="0" baseline="0" noProof="0" dirty="0">
                <a:ln>
                  <a:noFill/>
                </a:ln>
                <a:solidFill>
                  <a:prstClr val="black"/>
                </a:solidFill>
                <a:effectLst/>
                <a:uLnTx/>
                <a:uFillTx/>
                <a:ea typeface="+mn-ea"/>
                <a:cs typeface="+mn-cs"/>
              </a:rPr>
              <a:t>and target audience.</a:t>
            </a:r>
            <a:endParaRPr lang="en-US" dirty="0"/>
          </a:p>
        </p:txBody>
      </p:sp>
      <p:pic>
        <p:nvPicPr>
          <p:cNvPr id="8" name="Picture 7">
            <a:extLst>
              <a:ext uri="{FF2B5EF4-FFF2-40B4-BE49-F238E27FC236}">
                <a16:creationId xmlns:a16="http://schemas.microsoft.com/office/drawing/2014/main" id="{B91C45FE-77C7-427E-94B4-AEA3F6A752A1}"/>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7092280" y="295791"/>
            <a:ext cx="720080" cy="720080"/>
          </a:xfrm>
          <a:prstGeom prst="rect">
            <a:avLst/>
          </a:prstGeom>
        </p:spPr>
      </p:pic>
      <p:sp>
        <p:nvSpPr>
          <p:cNvPr id="2" name="TextBox 1">
            <a:extLst>
              <a:ext uri="{FF2B5EF4-FFF2-40B4-BE49-F238E27FC236}">
                <a16:creationId xmlns:a16="http://schemas.microsoft.com/office/drawing/2014/main" id="{CEA1722F-8805-89CF-D07B-06391B01CD91}"/>
              </a:ext>
            </a:extLst>
          </p:cNvPr>
          <p:cNvSpPr txBox="1"/>
          <p:nvPr/>
        </p:nvSpPr>
        <p:spPr>
          <a:xfrm>
            <a:off x="5148064" y="350947"/>
            <a:ext cx="2088232" cy="861774"/>
          </a:xfrm>
          <a:prstGeom prst="rect">
            <a:avLst/>
          </a:prstGeom>
          <a:noFill/>
        </p:spPr>
        <p:txBody>
          <a:bodyPr wrap="square" rtlCol="0">
            <a:spAutoFit/>
          </a:bodyPr>
          <a:lstStyle/>
          <a:p>
            <a:r>
              <a:rPr kumimoji="0" lang="en-US" sz="3200" b="1"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Step 2</a:t>
            </a:r>
          </a:p>
          <a:p>
            <a:endParaRPr lang="en-US" dirty="0"/>
          </a:p>
        </p:txBody>
      </p:sp>
      <p:pic>
        <p:nvPicPr>
          <p:cNvPr id="3" name="Picture 2">
            <a:extLst>
              <a:ext uri="{FF2B5EF4-FFF2-40B4-BE49-F238E27FC236}">
                <a16:creationId xmlns:a16="http://schemas.microsoft.com/office/drawing/2014/main" id="{9D09CFDD-1DDB-ABB5-667A-A1AB5318CF72}"/>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5536" y="311061"/>
            <a:ext cx="2788285" cy="840105"/>
          </a:xfrm>
          <a:prstGeom prst="rect">
            <a:avLst/>
          </a:prstGeom>
          <a:noFill/>
          <a:ln>
            <a:noFill/>
          </a:ln>
        </p:spPr>
      </p:pic>
    </p:spTree>
    <p:extLst>
      <p:ext uri="{BB962C8B-B14F-4D97-AF65-F5344CB8AC3E}">
        <p14:creationId xmlns:p14="http://schemas.microsoft.com/office/powerpoint/2010/main" val="140853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9361C8D-7870-4F61-B7D2-21B8B9EC5029}"/>
              </a:ext>
            </a:extLst>
          </p:cNvPr>
          <p:cNvGraphicFramePr>
            <a:graphicFrameLocks noGrp="1"/>
          </p:cNvGraphicFramePr>
          <p:nvPr>
            <p:ph idx="1"/>
            <p:extLst>
              <p:ext uri="{D42A27DB-BD31-4B8C-83A1-F6EECF244321}">
                <p14:modId xmlns:p14="http://schemas.microsoft.com/office/powerpoint/2010/main" val="2373382073"/>
              </p:ext>
            </p:extLst>
          </p:nvPr>
        </p:nvGraphicFramePr>
        <p:xfrm>
          <a:off x="470452" y="1291591"/>
          <a:ext cx="8363272" cy="1114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5E112E43-C051-4B84-A723-28CE2484D617}"/>
              </a:ext>
            </a:extLst>
          </p:cNvPr>
          <p:cNvSpPr txBox="1"/>
          <p:nvPr/>
        </p:nvSpPr>
        <p:spPr>
          <a:xfrm>
            <a:off x="539552" y="2492316"/>
            <a:ext cx="8064896" cy="3908762"/>
          </a:xfrm>
          <a:prstGeom prst="rect">
            <a:avLst/>
          </a:prstGeom>
          <a:noFill/>
        </p:spPr>
        <p:txBody>
          <a:bodyPr wrap="square" rtlCol="0">
            <a:spAutoFit/>
          </a:bodyPr>
          <a:lstStyle/>
          <a:p>
            <a:pPr algn="just"/>
            <a:r>
              <a:rPr lang="en-US" sz="2800" dirty="0"/>
              <a:t>List the </a:t>
            </a:r>
            <a:r>
              <a:rPr lang="en-US" sz="2800" b="1" dirty="0"/>
              <a:t>investments</a:t>
            </a:r>
            <a:r>
              <a:rPr lang="ro-RO" sz="2800" b="1" dirty="0"/>
              <a:t>*</a:t>
            </a:r>
            <a:r>
              <a:rPr lang="en-US" sz="2800" dirty="0"/>
              <a:t> that will be delivered within the work package.</a:t>
            </a:r>
          </a:p>
          <a:p>
            <a:pPr algn="just"/>
            <a:r>
              <a:rPr lang="en-US" sz="2800" dirty="0"/>
              <a:t>Investments should be grouped by their specificity. All equipment purchased for one output/ activity = one investment.</a:t>
            </a:r>
          </a:p>
          <a:p>
            <a:pPr algn="just"/>
            <a:r>
              <a:rPr lang="en-US" sz="2800" dirty="0"/>
              <a:t>Add elements related to: justification, relevance, target group, location, risks, documentation, ownership.</a:t>
            </a:r>
            <a:endParaRPr lang="ro-RO" sz="2800" dirty="0"/>
          </a:p>
          <a:p>
            <a:pPr algn="r"/>
            <a:r>
              <a:rPr lang="ro-RO" sz="2400" dirty="0"/>
              <a:t>* max.20 </a:t>
            </a:r>
            <a:r>
              <a:rPr lang="ro-RO" sz="2400" dirty="0" err="1"/>
              <a:t>investments</a:t>
            </a:r>
            <a:r>
              <a:rPr lang="ro-RO" sz="2400" dirty="0"/>
              <a:t>/</a:t>
            </a:r>
            <a:r>
              <a:rPr lang="ro-RO" sz="2400" dirty="0" err="1"/>
              <a:t>project</a:t>
            </a:r>
            <a:endParaRPr lang="en-US" sz="2400" dirty="0"/>
          </a:p>
        </p:txBody>
      </p:sp>
      <p:pic>
        <p:nvPicPr>
          <p:cNvPr id="6" name="Picture 5">
            <a:extLst>
              <a:ext uri="{FF2B5EF4-FFF2-40B4-BE49-F238E27FC236}">
                <a16:creationId xmlns:a16="http://schemas.microsoft.com/office/drawing/2014/main" id="{B1147DB5-0C05-42B0-A1F7-AA534843FC19}"/>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7668344" y="260648"/>
            <a:ext cx="792088" cy="792088"/>
          </a:xfrm>
          <a:prstGeom prst="rect">
            <a:avLst/>
          </a:prstGeom>
        </p:spPr>
      </p:pic>
      <p:sp>
        <p:nvSpPr>
          <p:cNvPr id="7" name="TextBox 6">
            <a:extLst>
              <a:ext uri="{FF2B5EF4-FFF2-40B4-BE49-F238E27FC236}">
                <a16:creationId xmlns:a16="http://schemas.microsoft.com/office/drawing/2014/main" id="{2CFD32DA-6673-0218-000D-F7B665E52740}"/>
              </a:ext>
            </a:extLst>
          </p:cNvPr>
          <p:cNvSpPr txBox="1"/>
          <p:nvPr/>
        </p:nvSpPr>
        <p:spPr>
          <a:xfrm>
            <a:off x="5652120" y="405624"/>
            <a:ext cx="1872208" cy="861774"/>
          </a:xfrm>
          <a:prstGeom prst="rect">
            <a:avLst/>
          </a:prstGeom>
          <a:noFill/>
        </p:spPr>
        <p:txBody>
          <a:bodyPr wrap="square" rtlCol="0">
            <a:spAutoFit/>
          </a:bodyPr>
          <a:lstStyle/>
          <a:p>
            <a:r>
              <a:rPr lang="en-US" sz="3200" b="1" dirty="0">
                <a:solidFill>
                  <a:prstClr val="black"/>
                </a:solidFill>
                <a:latin typeface="Open Sans" panose="020B0606030504020204" pitchFamily="34" charset="0"/>
                <a:ea typeface="Open Sans" panose="020B0606030504020204" pitchFamily="34" charset="0"/>
                <a:cs typeface="Open Sans" panose="020B0606030504020204" pitchFamily="34" charset="0"/>
              </a:rPr>
              <a:t>Step 3</a:t>
            </a:r>
          </a:p>
          <a:p>
            <a:endParaRPr lang="en-US" dirty="0"/>
          </a:p>
        </p:txBody>
      </p:sp>
      <p:pic>
        <p:nvPicPr>
          <p:cNvPr id="2" name="Picture 1">
            <a:extLst>
              <a:ext uri="{FF2B5EF4-FFF2-40B4-BE49-F238E27FC236}">
                <a16:creationId xmlns:a16="http://schemas.microsoft.com/office/drawing/2014/main" id="{A1E17915-F196-329D-672A-900298ED2215}"/>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5536" y="289184"/>
            <a:ext cx="2788285" cy="840105"/>
          </a:xfrm>
          <a:prstGeom prst="rect">
            <a:avLst/>
          </a:prstGeom>
          <a:noFill/>
          <a:ln>
            <a:noFill/>
          </a:ln>
        </p:spPr>
      </p:pic>
    </p:spTree>
    <p:extLst>
      <p:ext uri="{BB962C8B-B14F-4D97-AF65-F5344CB8AC3E}">
        <p14:creationId xmlns:p14="http://schemas.microsoft.com/office/powerpoint/2010/main" val="3048289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9361C8D-7870-4F61-B7D2-21B8B9EC5029}"/>
              </a:ext>
            </a:extLst>
          </p:cNvPr>
          <p:cNvGraphicFramePr>
            <a:graphicFrameLocks noGrp="1"/>
          </p:cNvGraphicFramePr>
          <p:nvPr>
            <p:ph idx="1"/>
            <p:extLst>
              <p:ext uri="{D42A27DB-BD31-4B8C-83A1-F6EECF244321}">
                <p14:modId xmlns:p14="http://schemas.microsoft.com/office/powerpoint/2010/main" val="450089575"/>
              </p:ext>
            </p:extLst>
          </p:nvPr>
        </p:nvGraphicFramePr>
        <p:xfrm>
          <a:off x="503582" y="1142821"/>
          <a:ext cx="8363272" cy="1152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860BB380-E1C7-41EC-B3C5-27C1FDEBE92C}"/>
              </a:ext>
            </a:extLst>
          </p:cNvPr>
          <p:cNvSpPr>
            <a:spLocks noGrp="1"/>
          </p:cNvSpPr>
          <p:nvPr>
            <p:ph type="dt" sz="half" idx="10"/>
          </p:nvPr>
        </p:nvSpPr>
        <p:spPr/>
        <p:txBody>
          <a:bodyPr/>
          <a:lstStyle/>
          <a:p>
            <a:endParaRPr lang="en-GB"/>
          </a:p>
        </p:txBody>
      </p:sp>
      <p:sp>
        <p:nvSpPr>
          <p:cNvPr id="3" name="TextBox 2">
            <a:extLst>
              <a:ext uri="{FF2B5EF4-FFF2-40B4-BE49-F238E27FC236}">
                <a16:creationId xmlns:a16="http://schemas.microsoft.com/office/drawing/2014/main" id="{5B5F49A0-6DCC-4B59-8189-0592B27F5FFB}"/>
              </a:ext>
            </a:extLst>
          </p:cNvPr>
          <p:cNvSpPr txBox="1"/>
          <p:nvPr/>
        </p:nvSpPr>
        <p:spPr>
          <a:xfrm>
            <a:off x="443136" y="2439019"/>
            <a:ext cx="8257727" cy="3970318"/>
          </a:xfrm>
          <a:prstGeom prst="rect">
            <a:avLst/>
          </a:prstGeom>
          <a:noFill/>
        </p:spPr>
        <p:txBody>
          <a:bodyPr wrap="square" rtlCol="0">
            <a:spAutoFit/>
          </a:bodyPr>
          <a:lstStyle/>
          <a:p>
            <a:pPr algn="just"/>
            <a:r>
              <a:rPr lang="en-US" sz="2800" dirty="0"/>
              <a:t>Describe the </a:t>
            </a:r>
            <a:r>
              <a:rPr lang="en-US" sz="2800" b="1" dirty="0"/>
              <a:t>activities</a:t>
            </a:r>
            <a:r>
              <a:rPr lang="ro-RO" sz="2800" b="1" dirty="0"/>
              <a:t> </a:t>
            </a:r>
            <a:r>
              <a:rPr lang="ro-RO" sz="2000" dirty="0"/>
              <a:t>(max.20/</a:t>
            </a:r>
            <a:r>
              <a:rPr lang="ro-RO" sz="2000" dirty="0" err="1"/>
              <a:t>project</a:t>
            </a:r>
            <a:r>
              <a:rPr lang="ro-RO" sz="2000" dirty="0"/>
              <a:t>)</a:t>
            </a:r>
            <a:r>
              <a:rPr lang="en-US" sz="2000" dirty="0"/>
              <a:t> </a:t>
            </a:r>
            <a:r>
              <a:rPr lang="en-US" sz="2800" dirty="0"/>
              <a:t>by which the project achieves the SO and related communication objective. Project partner`s involvement in each activity should also be described. </a:t>
            </a:r>
          </a:p>
          <a:p>
            <a:pPr algn="just"/>
            <a:r>
              <a:rPr lang="en-US" sz="2800" dirty="0"/>
              <a:t>Add </a:t>
            </a:r>
            <a:r>
              <a:rPr lang="en-US" sz="2800" b="1" dirty="0"/>
              <a:t>deliverable/s</a:t>
            </a:r>
            <a:r>
              <a:rPr lang="en-US" sz="2800" dirty="0"/>
              <a:t> for each activity</a:t>
            </a:r>
            <a:r>
              <a:rPr lang="ro-RO" sz="2800" dirty="0"/>
              <a:t> </a:t>
            </a:r>
            <a:r>
              <a:rPr lang="ro-RO" sz="2000" dirty="0"/>
              <a:t>(max. 20/</a:t>
            </a:r>
            <a:r>
              <a:rPr lang="ro-RO" sz="2000" dirty="0" err="1"/>
              <a:t>activity</a:t>
            </a:r>
            <a:r>
              <a:rPr lang="ro-RO" sz="2000" dirty="0"/>
              <a:t>)</a:t>
            </a:r>
            <a:r>
              <a:rPr lang="en-US" sz="2800" dirty="0"/>
              <a:t>, which are:</a:t>
            </a:r>
          </a:p>
          <a:p>
            <a:pPr marL="285750" indent="-285750" algn="just">
              <a:buFont typeface="Arial" panose="020B0604020202020204" pitchFamily="34" charset="0"/>
              <a:buChar char="•"/>
            </a:pPr>
            <a:r>
              <a:rPr lang="en-US" sz="2800" dirty="0"/>
              <a:t>side-products or services that contribute to the achievement/development of a project output;  </a:t>
            </a:r>
          </a:p>
          <a:p>
            <a:pPr marL="285750" indent="-285750" algn="just">
              <a:buFont typeface="Arial" panose="020B0604020202020204" pitchFamily="34" charset="0"/>
              <a:buChar char="•"/>
            </a:pPr>
            <a:r>
              <a:rPr lang="en-US" sz="2800" dirty="0"/>
              <a:t>the quantified outcomes of an activity.</a:t>
            </a:r>
          </a:p>
        </p:txBody>
      </p:sp>
      <p:pic>
        <p:nvPicPr>
          <p:cNvPr id="6" name="Picture 5">
            <a:extLst>
              <a:ext uri="{FF2B5EF4-FFF2-40B4-BE49-F238E27FC236}">
                <a16:creationId xmlns:a16="http://schemas.microsoft.com/office/drawing/2014/main" id="{B66EFBCF-160E-431F-B683-95A657713007}"/>
              </a:ext>
            </a:extLst>
          </p:cNvPr>
          <p:cNvPicPr>
            <a:picLocks noChangeAspect="1"/>
          </p:cNvPicPr>
          <p:nvPr/>
        </p:nvPicPr>
        <p:blipFill>
          <a:blip r:embed="rId7"/>
          <a:stretch>
            <a:fillRect/>
          </a:stretch>
        </p:blipFill>
        <p:spPr>
          <a:xfrm>
            <a:off x="7452320" y="367729"/>
            <a:ext cx="671263" cy="667219"/>
          </a:xfrm>
          <a:prstGeom prst="rect">
            <a:avLst/>
          </a:prstGeom>
        </p:spPr>
      </p:pic>
      <p:sp>
        <p:nvSpPr>
          <p:cNvPr id="7" name="TextBox 6">
            <a:extLst>
              <a:ext uri="{FF2B5EF4-FFF2-40B4-BE49-F238E27FC236}">
                <a16:creationId xmlns:a16="http://schemas.microsoft.com/office/drawing/2014/main" id="{CFBA6B6E-C711-EE4F-607E-E65056EC5F54}"/>
              </a:ext>
            </a:extLst>
          </p:cNvPr>
          <p:cNvSpPr txBox="1"/>
          <p:nvPr/>
        </p:nvSpPr>
        <p:spPr>
          <a:xfrm>
            <a:off x="5292080" y="351558"/>
            <a:ext cx="2088232" cy="861774"/>
          </a:xfrm>
          <a:prstGeom prst="rect">
            <a:avLst/>
          </a:prstGeom>
          <a:noFill/>
        </p:spPr>
        <p:txBody>
          <a:bodyPr wrap="square" rtlCol="0">
            <a:spAutoFit/>
          </a:bodyPr>
          <a:lstStyle/>
          <a:p>
            <a:r>
              <a:rPr kumimoji="0" lang="en-US" sz="32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Step 4</a:t>
            </a:r>
          </a:p>
          <a:p>
            <a:endParaRPr lang="en-US" dirty="0"/>
          </a:p>
        </p:txBody>
      </p:sp>
      <p:pic>
        <p:nvPicPr>
          <p:cNvPr id="2" name="Picture 1">
            <a:extLst>
              <a:ext uri="{FF2B5EF4-FFF2-40B4-BE49-F238E27FC236}">
                <a16:creationId xmlns:a16="http://schemas.microsoft.com/office/drawing/2014/main" id="{F5E08AD1-3891-372F-BEC6-9C2B2A09F75A}"/>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0026" y="281285"/>
            <a:ext cx="2788285" cy="840105"/>
          </a:xfrm>
          <a:prstGeom prst="rect">
            <a:avLst/>
          </a:prstGeom>
          <a:noFill/>
          <a:ln>
            <a:noFill/>
          </a:ln>
        </p:spPr>
      </p:pic>
    </p:spTree>
    <p:extLst>
      <p:ext uri="{BB962C8B-B14F-4D97-AF65-F5344CB8AC3E}">
        <p14:creationId xmlns:p14="http://schemas.microsoft.com/office/powerpoint/2010/main" val="243368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9361C8D-7870-4F61-B7D2-21B8B9EC5029}"/>
              </a:ext>
            </a:extLst>
          </p:cNvPr>
          <p:cNvGraphicFramePr>
            <a:graphicFrameLocks noGrp="1"/>
          </p:cNvGraphicFramePr>
          <p:nvPr>
            <p:ph idx="1"/>
            <p:extLst>
              <p:ext uri="{D42A27DB-BD31-4B8C-83A1-F6EECF244321}">
                <p14:modId xmlns:p14="http://schemas.microsoft.com/office/powerpoint/2010/main" val="970477813"/>
              </p:ext>
            </p:extLst>
          </p:nvPr>
        </p:nvGraphicFramePr>
        <p:xfrm>
          <a:off x="390363" y="1213020"/>
          <a:ext cx="8363272" cy="9651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A76F0241-B8AB-48A4-AFB2-B89A9566AD75}"/>
              </a:ext>
            </a:extLst>
          </p:cNvPr>
          <p:cNvSpPr txBox="1"/>
          <p:nvPr/>
        </p:nvSpPr>
        <p:spPr>
          <a:xfrm>
            <a:off x="443136" y="2276872"/>
            <a:ext cx="8257727" cy="3970318"/>
          </a:xfrm>
          <a:prstGeom prst="rect">
            <a:avLst/>
          </a:prstGeom>
          <a:noFill/>
        </p:spPr>
        <p:txBody>
          <a:bodyPr wrap="square" rtlCol="0">
            <a:spAutoFit/>
          </a:bodyPr>
          <a:lstStyle/>
          <a:p>
            <a:pPr algn="just"/>
            <a:r>
              <a:rPr lang="en-US" sz="2800" dirty="0"/>
              <a:t>Describe the </a:t>
            </a:r>
            <a:r>
              <a:rPr lang="en-US" sz="2800" b="1" dirty="0"/>
              <a:t>outputs</a:t>
            </a:r>
            <a:r>
              <a:rPr lang="ro-RO" sz="2800" b="1" dirty="0"/>
              <a:t> </a:t>
            </a:r>
            <a:r>
              <a:rPr lang="ro-RO" sz="2000" dirty="0"/>
              <a:t>(max.10/</a:t>
            </a:r>
            <a:r>
              <a:rPr lang="ro-RO" sz="2000" dirty="0" err="1"/>
              <a:t>project</a:t>
            </a:r>
            <a:r>
              <a:rPr lang="ro-RO" sz="2000" dirty="0"/>
              <a:t>)</a:t>
            </a:r>
            <a:r>
              <a:rPr lang="en-US" sz="2000" dirty="0"/>
              <a:t> </a:t>
            </a:r>
            <a:r>
              <a:rPr lang="en-US" sz="2800" dirty="0"/>
              <a:t>that will be delivered during the implementation. </a:t>
            </a:r>
          </a:p>
          <a:p>
            <a:pPr algn="just"/>
            <a:r>
              <a:rPr lang="en-US" sz="2800" dirty="0"/>
              <a:t>Outputs are:</a:t>
            </a:r>
          </a:p>
          <a:p>
            <a:pPr marL="342900" indent="-342900" algn="just">
              <a:buFont typeface="Arial" panose="020B0604020202020204" pitchFamily="34" charset="0"/>
              <a:buChar char="•"/>
            </a:pPr>
            <a:r>
              <a:rPr lang="en-US" sz="2800" dirty="0"/>
              <a:t>the main achievement of a set of project activities; </a:t>
            </a:r>
          </a:p>
          <a:p>
            <a:pPr marL="342900" indent="-342900" algn="just">
              <a:buFont typeface="Arial" panose="020B0604020202020204" pitchFamily="34" charset="0"/>
              <a:buChar char="•"/>
            </a:pPr>
            <a:r>
              <a:rPr lang="en-US" sz="2800" dirty="0"/>
              <a:t>different from deliverables;</a:t>
            </a:r>
          </a:p>
          <a:p>
            <a:pPr marL="342900" indent="-342900" algn="just">
              <a:buFont typeface="Arial" panose="020B0604020202020204" pitchFamily="34" charset="0"/>
              <a:buChar char="•"/>
            </a:pPr>
            <a:r>
              <a:rPr lang="en-US" sz="2800" dirty="0"/>
              <a:t>correlated with </a:t>
            </a:r>
            <a:r>
              <a:rPr lang="en-US" sz="2800" dirty="0" err="1"/>
              <a:t>programme</a:t>
            </a:r>
            <a:r>
              <a:rPr lang="en-US" sz="2800" dirty="0"/>
              <a:t> output indicators and share their measurement unit;</a:t>
            </a:r>
          </a:p>
          <a:p>
            <a:pPr algn="just"/>
            <a:r>
              <a:rPr lang="en-US" sz="2800" dirty="0"/>
              <a:t> More than one project output can contribute to the same </a:t>
            </a:r>
            <a:r>
              <a:rPr lang="en-US" sz="2800" dirty="0" err="1"/>
              <a:t>programme</a:t>
            </a:r>
            <a:r>
              <a:rPr lang="en-US" sz="2800" dirty="0"/>
              <a:t> output indicator.</a:t>
            </a:r>
          </a:p>
        </p:txBody>
      </p:sp>
      <p:pic>
        <p:nvPicPr>
          <p:cNvPr id="6" name="Picture 5">
            <a:extLst>
              <a:ext uri="{FF2B5EF4-FFF2-40B4-BE49-F238E27FC236}">
                <a16:creationId xmlns:a16="http://schemas.microsoft.com/office/drawing/2014/main" id="{9ACDCB27-CA38-4026-A282-A271F339C5D3}"/>
              </a:ext>
            </a:extLst>
          </p:cNvPr>
          <p:cNvPicPr>
            <a:picLocks noChangeAspect="1"/>
          </p:cNvPicPr>
          <p:nvPr/>
        </p:nvPicPr>
        <p:blipFill>
          <a:blip r:embed="rId7"/>
          <a:stretch>
            <a:fillRect/>
          </a:stretch>
        </p:blipFill>
        <p:spPr>
          <a:xfrm>
            <a:off x="7236296" y="296636"/>
            <a:ext cx="632156" cy="628347"/>
          </a:xfrm>
          <a:prstGeom prst="rect">
            <a:avLst/>
          </a:prstGeom>
        </p:spPr>
      </p:pic>
      <p:sp>
        <p:nvSpPr>
          <p:cNvPr id="7" name="TextBox 6">
            <a:extLst>
              <a:ext uri="{FF2B5EF4-FFF2-40B4-BE49-F238E27FC236}">
                <a16:creationId xmlns:a16="http://schemas.microsoft.com/office/drawing/2014/main" id="{ADA4BA7B-F6FE-E3BE-D097-E55F720FE0B2}"/>
              </a:ext>
            </a:extLst>
          </p:cNvPr>
          <p:cNvSpPr txBox="1"/>
          <p:nvPr/>
        </p:nvSpPr>
        <p:spPr>
          <a:xfrm>
            <a:off x="5004048" y="396812"/>
            <a:ext cx="2088232" cy="861774"/>
          </a:xfrm>
          <a:prstGeom prst="rect">
            <a:avLst/>
          </a:prstGeom>
          <a:noFill/>
        </p:spPr>
        <p:txBody>
          <a:bodyPr wrap="square" rtlCol="0">
            <a:spAutoFit/>
          </a:bodyPr>
          <a:lstStyle/>
          <a:p>
            <a:r>
              <a:rPr lang="en-US" sz="3200" b="1" dirty="0">
                <a:solidFill>
                  <a:prstClr val="black"/>
                </a:solidFill>
                <a:latin typeface="Open Sans" panose="020B0606030504020204" pitchFamily="34" charset="0"/>
                <a:ea typeface="Open Sans" panose="020B0606030504020204" pitchFamily="34" charset="0"/>
                <a:cs typeface="Open Sans" panose="020B0606030504020204" pitchFamily="34" charset="0"/>
              </a:rPr>
              <a:t>Step 5</a:t>
            </a:r>
          </a:p>
          <a:p>
            <a:endParaRPr lang="en-US" dirty="0"/>
          </a:p>
        </p:txBody>
      </p:sp>
      <p:pic>
        <p:nvPicPr>
          <p:cNvPr id="2" name="Picture 1">
            <a:extLst>
              <a:ext uri="{FF2B5EF4-FFF2-40B4-BE49-F238E27FC236}">
                <a16:creationId xmlns:a16="http://schemas.microsoft.com/office/drawing/2014/main" id="{3898AD60-4C23-AB1C-4BD1-A85DF96EB89E}"/>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0363" y="263755"/>
            <a:ext cx="2788285" cy="840105"/>
          </a:xfrm>
          <a:prstGeom prst="rect">
            <a:avLst/>
          </a:prstGeom>
          <a:noFill/>
          <a:ln>
            <a:noFill/>
          </a:ln>
        </p:spPr>
      </p:pic>
    </p:spTree>
    <p:extLst>
      <p:ext uri="{BB962C8B-B14F-4D97-AF65-F5344CB8AC3E}">
        <p14:creationId xmlns:p14="http://schemas.microsoft.com/office/powerpoint/2010/main" val="651146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9361C8D-7870-4F61-B7D2-21B8B9EC5029}"/>
              </a:ext>
            </a:extLst>
          </p:cNvPr>
          <p:cNvGraphicFramePr>
            <a:graphicFrameLocks noGrp="1"/>
          </p:cNvGraphicFramePr>
          <p:nvPr>
            <p:ph idx="1"/>
            <p:extLst>
              <p:ext uri="{D42A27DB-BD31-4B8C-83A1-F6EECF244321}">
                <p14:modId xmlns:p14="http://schemas.microsoft.com/office/powerpoint/2010/main" val="4010394007"/>
              </p:ext>
            </p:extLst>
          </p:nvPr>
        </p:nvGraphicFramePr>
        <p:xfrm>
          <a:off x="437322" y="1277670"/>
          <a:ext cx="8363272" cy="1368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E6A6FCC8-A5CD-406A-95F9-94E23A8A891F}"/>
              </a:ext>
            </a:extLst>
          </p:cNvPr>
          <p:cNvSpPr txBox="1"/>
          <p:nvPr/>
        </p:nvSpPr>
        <p:spPr>
          <a:xfrm>
            <a:off x="457200" y="2477804"/>
            <a:ext cx="8208912" cy="3970318"/>
          </a:xfrm>
          <a:prstGeom prst="rect">
            <a:avLst/>
          </a:prstGeom>
          <a:noFill/>
        </p:spPr>
        <p:txBody>
          <a:bodyPr wrap="square" rtlCol="0">
            <a:spAutoFit/>
          </a:bodyPr>
          <a:lstStyle/>
          <a:p>
            <a:pPr algn="just"/>
            <a:r>
              <a:rPr lang="en-US" sz="2800" dirty="0"/>
              <a:t>Select the </a:t>
            </a:r>
            <a:r>
              <a:rPr lang="en-US" sz="2800" dirty="0" err="1"/>
              <a:t>programme</a:t>
            </a:r>
            <a:r>
              <a:rPr lang="en-US" sz="2800" dirty="0"/>
              <a:t> result indicators you will contribute to (what do you expect to change following  the activities you plan to implement and the outputs you plan to deliver) and describe the project result/s</a:t>
            </a:r>
            <a:r>
              <a:rPr lang="ro-RO" sz="2800" dirty="0"/>
              <a:t> </a:t>
            </a:r>
            <a:r>
              <a:rPr lang="ro-RO" sz="2000" dirty="0"/>
              <a:t>(max. 20/</a:t>
            </a:r>
            <a:r>
              <a:rPr lang="ro-RO" sz="2000" dirty="0" err="1"/>
              <a:t>project</a:t>
            </a:r>
            <a:r>
              <a:rPr lang="ro-RO" sz="2000" dirty="0"/>
              <a:t>)</a:t>
            </a:r>
            <a:r>
              <a:rPr lang="ro-RO" sz="2800" dirty="0"/>
              <a:t>:</a:t>
            </a:r>
            <a:endParaRPr lang="en-US" sz="2800" dirty="0"/>
          </a:p>
          <a:p>
            <a:pPr marL="457200" indent="-457200" algn="just">
              <a:buFont typeface="Arial" panose="020B0604020202020204" pitchFamily="34" charset="0"/>
              <a:buChar char="•"/>
            </a:pPr>
            <a:r>
              <a:rPr lang="en-US" sz="2800" dirty="0"/>
              <a:t>All project results will be aggregated at the level of the corresponding result indicator/s you select;</a:t>
            </a:r>
          </a:p>
          <a:p>
            <a:pPr marL="457200" indent="-457200" algn="just">
              <a:buFont typeface="Arial" panose="020B0604020202020204" pitchFamily="34" charset="0"/>
              <a:buChar char="•"/>
            </a:pPr>
            <a:r>
              <a:rPr lang="en-US" sz="2800" dirty="0"/>
              <a:t>You must select only result indicators which are linked with the selected output indicators. </a:t>
            </a:r>
          </a:p>
        </p:txBody>
      </p:sp>
      <p:pic>
        <p:nvPicPr>
          <p:cNvPr id="6" name="Picture 5">
            <a:extLst>
              <a:ext uri="{FF2B5EF4-FFF2-40B4-BE49-F238E27FC236}">
                <a16:creationId xmlns:a16="http://schemas.microsoft.com/office/drawing/2014/main" id="{93279AC4-4137-4EBB-A22F-A3A36A7DF736}"/>
              </a:ext>
            </a:extLst>
          </p:cNvPr>
          <p:cNvPicPr>
            <a:picLocks noChangeAspect="1"/>
          </p:cNvPicPr>
          <p:nvPr/>
        </p:nvPicPr>
        <p:blipFill>
          <a:blip r:embed="rId7"/>
          <a:stretch>
            <a:fillRect/>
          </a:stretch>
        </p:blipFill>
        <p:spPr>
          <a:xfrm>
            <a:off x="7914000" y="253159"/>
            <a:ext cx="689550" cy="685395"/>
          </a:xfrm>
          <a:prstGeom prst="rect">
            <a:avLst/>
          </a:prstGeom>
        </p:spPr>
      </p:pic>
      <p:pic>
        <p:nvPicPr>
          <p:cNvPr id="8" name="Picture 7">
            <a:extLst>
              <a:ext uri="{FF2B5EF4-FFF2-40B4-BE49-F238E27FC236}">
                <a16:creationId xmlns:a16="http://schemas.microsoft.com/office/drawing/2014/main" id="{897E2B7E-CA64-4989-8ACA-37322EDA09CC}"/>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6845256" y="143054"/>
            <a:ext cx="1344150" cy="1008112"/>
          </a:xfrm>
          <a:prstGeom prst="rect">
            <a:avLst/>
          </a:prstGeom>
        </p:spPr>
      </p:pic>
      <p:sp>
        <p:nvSpPr>
          <p:cNvPr id="7" name="TextBox 6">
            <a:extLst>
              <a:ext uri="{FF2B5EF4-FFF2-40B4-BE49-F238E27FC236}">
                <a16:creationId xmlns:a16="http://schemas.microsoft.com/office/drawing/2014/main" id="{F2B4940C-D1D0-448D-4FE8-FD166ACA3925}"/>
              </a:ext>
            </a:extLst>
          </p:cNvPr>
          <p:cNvSpPr txBox="1"/>
          <p:nvPr/>
        </p:nvSpPr>
        <p:spPr>
          <a:xfrm>
            <a:off x="4636018" y="414199"/>
            <a:ext cx="2088232" cy="861774"/>
          </a:xfrm>
          <a:prstGeom prst="rect">
            <a:avLst/>
          </a:prstGeom>
          <a:noFill/>
        </p:spPr>
        <p:txBody>
          <a:bodyPr wrap="square" rtlCol="0">
            <a:spAutoFit/>
          </a:bodyPr>
          <a:lstStyle/>
          <a:p>
            <a:r>
              <a:rPr lang="en-US" sz="3200" b="1" dirty="0">
                <a:solidFill>
                  <a:prstClr val="black"/>
                </a:solidFill>
                <a:latin typeface="Open Sans" panose="020B0606030504020204" pitchFamily="34" charset="0"/>
                <a:ea typeface="Open Sans" panose="020B0606030504020204" pitchFamily="34" charset="0"/>
                <a:cs typeface="Open Sans" panose="020B0606030504020204" pitchFamily="34" charset="0"/>
              </a:rPr>
              <a:t>Step 6</a:t>
            </a:r>
          </a:p>
          <a:p>
            <a:endParaRPr lang="en-US" dirty="0"/>
          </a:p>
        </p:txBody>
      </p:sp>
      <p:pic>
        <p:nvPicPr>
          <p:cNvPr id="2" name="Picture 1">
            <a:extLst>
              <a:ext uri="{FF2B5EF4-FFF2-40B4-BE49-F238E27FC236}">
                <a16:creationId xmlns:a16="http://schemas.microsoft.com/office/drawing/2014/main" id="{E95FC544-D669-88F8-1F16-6F808BE7B95E}"/>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60363" y="268007"/>
            <a:ext cx="2788285" cy="840105"/>
          </a:xfrm>
          <a:prstGeom prst="rect">
            <a:avLst/>
          </a:prstGeom>
          <a:noFill/>
          <a:ln>
            <a:noFill/>
          </a:ln>
        </p:spPr>
      </p:pic>
    </p:spTree>
    <p:extLst>
      <p:ext uri="{BB962C8B-B14F-4D97-AF65-F5344CB8AC3E}">
        <p14:creationId xmlns:p14="http://schemas.microsoft.com/office/powerpoint/2010/main" val="2476110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52A3F5-1980-4513-BF02-DD397E4AD51F}"/>
              </a:ext>
            </a:extLst>
          </p:cNvPr>
          <p:cNvSpPr>
            <a:spLocks noGrp="1"/>
          </p:cNvSpPr>
          <p:nvPr>
            <p:ph idx="1"/>
          </p:nvPr>
        </p:nvSpPr>
        <p:spPr>
          <a:xfrm>
            <a:off x="457200" y="1379678"/>
            <a:ext cx="8229600" cy="4929642"/>
          </a:xfrm>
        </p:spPr>
        <p:txBody>
          <a:bodyPr/>
          <a:lstStyle/>
          <a:p>
            <a:pPr marL="0" indent="0" algn="ctr">
              <a:buNone/>
            </a:pPr>
            <a:endParaRPr lang="en-US" dirty="0"/>
          </a:p>
          <a:p>
            <a:pPr marL="0" indent="0" algn="just">
              <a:buNone/>
            </a:pPr>
            <a:endParaRPr lang="en-US" dirty="0"/>
          </a:p>
        </p:txBody>
      </p:sp>
      <p:sp>
        <p:nvSpPr>
          <p:cNvPr id="5" name="TextBox 4">
            <a:extLst>
              <a:ext uri="{FF2B5EF4-FFF2-40B4-BE49-F238E27FC236}">
                <a16:creationId xmlns:a16="http://schemas.microsoft.com/office/drawing/2014/main" id="{8C53466A-CB9A-66BE-AFA7-27C897C11519}"/>
              </a:ext>
            </a:extLst>
          </p:cNvPr>
          <p:cNvSpPr txBox="1"/>
          <p:nvPr/>
        </p:nvSpPr>
        <p:spPr>
          <a:xfrm>
            <a:off x="4788024" y="260648"/>
            <a:ext cx="3960438" cy="707886"/>
          </a:xfrm>
          <a:prstGeom prst="rect">
            <a:avLst/>
          </a:prstGeom>
          <a:noFill/>
        </p:spPr>
        <p:txBody>
          <a:bodyPr wrap="square" rtlCol="0">
            <a:spAutoFit/>
          </a:bodyPr>
          <a:lstStyle/>
          <a:p>
            <a:r>
              <a:rPr lang="en-US" sz="4000" dirty="0"/>
              <a:t>The </a:t>
            </a:r>
            <a:r>
              <a:rPr lang="en-US" sz="4000" dirty="0" err="1"/>
              <a:t>Programme</a:t>
            </a:r>
            <a:endParaRPr lang="en-US" sz="4000" dirty="0"/>
          </a:p>
        </p:txBody>
      </p:sp>
      <p:graphicFrame>
        <p:nvGraphicFramePr>
          <p:cNvPr id="7" name="Diagram 6">
            <a:extLst>
              <a:ext uri="{FF2B5EF4-FFF2-40B4-BE49-F238E27FC236}">
                <a16:creationId xmlns:a16="http://schemas.microsoft.com/office/drawing/2014/main" id="{2CB4EF17-C7C9-0118-3F88-CE9C8B2FED37}"/>
              </a:ext>
            </a:extLst>
          </p:cNvPr>
          <p:cNvGraphicFramePr/>
          <p:nvPr/>
        </p:nvGraphicFramePr>
        <p:xfrm>
          <a:off x="899592" y="1441231"/>
          <a:ext cx="7560840" cy="48680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A26E5A89-C5C3-7B9C-3FAB-AA9861F46CC8}"/>
              </a:ext>
            </a:extLst>
          </p:cNvPr>
          <p:cNvSpPr txBox="1"/>
          <p:nvPr/>
        </p:nvSpPr>
        <p:spPr>
          <a:xfrm>
            <a:off x="6840219" y="5478660"/>
            <a:ext cx="1882552" cy="646331"/>
          </a:xfrm>
          <a:prstGeom prst="rect">
            <a:avLst/>
          </a:prstGeom>
          <a:noFill/>
        </p:spPr>
        <p:txBody>
          <a:bodyPr wrap="square" rtlCol="0">
            <a:spAutoFit/>
          </a:bodyPr>
          <a:lstStyle/>
          <a:p>
            <a:pPr algn="ctr"/>
            <a:r>
              <a:rPr lang="en-US" dirty="0"/>
              <a:t>Total IPA budget: 74.566.827 euro</a:t>
            </a:r>
          </a:p>
        </p:txBody>
      </p:sp>
    </p:spTree>
    <p:extLst>
      <p:ext uri="{BB962C8B-B14F-4D97-AF65-F5344CB8AC3E}">
        <p14:creationId xmlns:p14="http://schemas.microsoft.com/office/powerpoint/2010/main" val="203210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GB"/>
          </a:p>
        </p:txBody>
      </p:sp>
      <p:sp>
        <p:nvSpPr>
          <p:cNvPr id="7" name="Content Placeholder 6">
            <a:extLst>
              <a:ext uri="{FF2B5EF4-FFF2-40B4-BE49-F238E27FC236}">
                <a16:creationId xmlns:a16="http://schemas.microsoft.com/office/drawing/2014/main" id="{EF2AA6F2-C6DD-46F9-B467-235EB55B4322}"/>
              </a:ext>
            </a:extLst>
          </p:cNvPr>
          <p:cNvSpPr>
            <a:spLocks noGrp="1"/>
          </p:cNvSpPr>
          <p:nvPr>
            <p:ph idx="1"/>
          </p:nvPr>
        </p:nvSpPr>
        <p:spPr>
          <a:xfrm>
            <a:off x="179512" y="1844824"/>
            <a:ext cx="8856984" cy="4281339"/>
          </a:xfrm>
        </p:spPr>
        <p:txBody>
          <a:bodyPr>
            <a:normAutofit/>
          </a:bodyPr>
          <a:lstStyle/>
          <a:p>
            <a:pPr marL="0" indent="0">
              <a:buNone/>
            </a:pPr>
            <a:r>
              <a:rPr lang="en-US" dirty="0">
                <a:latin typeface="Arial" panose="020B0604020202020204" pitchFamily="34" charset="0"/>
                <a:cs typeface="Arial" panose="020B0604020202020204" pitchFamily="34" charset="0"/>
              </a:rPr>
              <a:t>      </a:t>
            </a:r>
          </a:p>
          <a:p>
            <a:pPr marL="0" indent="0" algn="ctr">
              <a:buNone/>
            </a:pPr>
            <a:endParaRPr lang="en-US" dirty="0">
              <a:latin typeface="Arial" panose="020B0604020202020204" pitchFamily="34" charset="0"/>
              <a:cs typeface="Arial" panose="020B0604020202020204" pitchFamily="34" charset="0"/>
            </a:endParaRPr>
          </a:p>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marL="0" indent="0" algn="ctr">
              <a:buNone/>
            </a:pPr>
            <a:r>
              <a:rPr lang="en-US" sz="2400" i="1" dirty="0">
                <a:latin typeface="Arial" panose="020B0604020202020204" pitchFamily="34" charset="0"/>
                <a:cs typeface="Arial" panose="020B0604020202020204" pitchFamily="34" charset="0"/>
              </a:rPr>
              <a:t>Managing Authority for Interreg IPA Romania Serbia </a:t>
            </a:r>
            <a:r>
              <a:rPr lang="en-US" sz="2400" i="1" dirty="0" err="1">
                <a:latin typeface="Arial" panose="020B0604020202020204" pitchFamily="34" charset="0"/>
                <a:cs typeface="Arial" panose="020B0604020202020204" pitchFamily="34" charset="0"/>
              </a:rPr>
              <a:t>Programme</a:t>
            </a:r>
            <a:endParaRPr lang="en-US" sz="2400" i="1"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BDF6615D-BCD9-4C06-A095-7B6A907C637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427984" y="735488"/>
            <a:ext cx="4219575" cy="2743200"/>
          </a:xfrm>
          <a:prstGeom prst="rect">
            <a:avLst/>
          </a:prstGeom>
        </p:spPr>
      </p:pic>
      <p:pic>
        <p:nvPicPr>
          <p:cNvPr id="2" name="Picture 1">
            <a:extLst>
              <a:ext uri="{FF2B5EF4-FFF2-40B4-BE49-F238E27FC236}">
                <a16:creationId xmlns:a16="http://schemas.microsoft.com/office/drawing/2014/main" id="{3B6D10E2-C4D4-6792-8FA2-AB86B5738209}"/>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536" y="311784"/>
            <a:ext cx="2788285" cy="840105"/>
          </a:xfrm>
          <a:prstGeom prst="rect">
            <a:avLst/>
          </a:prstGeom>
          <a:noFill/>
          <a:ln>
            <a:noFill/>
          </a:ln>
        </p:spPr>
      </p:pic>
    </p:spTree>
    <p:extLst>
      <p:ext uri="{BB962C8B-B14F-4D97-AF65-F5344CB8AC3E}">
        <p14:creationId xmlns:p14="http://schemas.microsoft.com/office/powerpoint/2010/main" val="25244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AD5D3-F8C0-F69A-BEB2-18E1D64CA6C2}"/>
              </a:ext>
            </a:extLst>
          </p:cNvPr>
          <p:cNvSpPr>
            <a:spLocks noGrp="1"/>
          </p:cNvSpPr>
          <p:nvPr>
            <p:ph type="title" idx="4294967295"/>
          </p:nvPr>
        </p:nvSpPr>
        <p:spPr>
          <a:xfrm>
            <a:off x="3923928" y="332656"/>
            <a:ext cx="4968552" cy="864095"/>
          </a:xfrm>
        </p:spPr>
        <p:txBody>
          <a:bodyPr>
            <a:normAutofit fontScale="90000"/>
          </a:bodyPr>
          <a:lstStyle/>
          <a:p>
            <a:r>
              <a:rPr lang="en-US" dirty="0" err="1"/>
              <a:t>Programme</a:t>
            </a:r>
            <a:r>
              <a:rPr lang="en-US" dirty="0"/>
              <a:t> structures</a:t>
            </a:r>
          </a:p>
        </p:txBody>
      </p:sp>
      <p:graphicFrame>
        <p:nvGraphicFramePr>
          <p:cNvPr id="5" name="Content Placeholder 4">
            <a:extLst>
              <a:ext uri="{FF2B5EF4-FFF2-40B4-BE49-F238E27FC236}">
                <a16:creationId xmlns:a16="http://schemas.microsoft.com/office/drawing/2014/main" id="{3A8232CF-B24E-B41E-225B-050E655F5A93}"/>
              </a:ext>
            </a:extLst>
          </p:cNvPr>
          <p:cNvGraphicFramePr>
            <a:graphicFrameLocks noGrp="1"/>
          </p:cNvGraphicFramePr>
          <p:nvPr>
            <p:ph idx="1"/>
            <p:extLst>
              <p:ext uri="{D42A27DB-BD31-4B8C-83A1-F6EECF244321}">
                <p14:modId xmlns:p14="http://schemas.microsoft.com/office/powerpoint/2010/main" val="3791721607"/>
              </p:ext>
            </p:extLst>
          </p:nvPr>
        </p:nvGraphicFramePr>
        <p:xfrm>
          <a:off x="611560" y="1628800"/>
          <a:ext cx="3617589" cy="4162889"/>
        </p:xfrm>
        <a:graphic>
          <a:graphicData uri="http://schemas.openxmlformats.org/drawingml/2006/table">
            <a:tbl>
              <a:tblPr firstRow="1" firstCol="1" bandRow="1">
                <a:tableStyleId>{5C22544A-7EE6-4342-B048-85BDC9FD1C3A}</a:tableStyleId>
              </a:tblPr>
              <a:tblGrid>
                <a:gridCol w="3617589">
                  <a:extLst>
                    <a:ext uri="{9D8B030D-6E8A-4147-A177-3AD203B41FA5}">
                      <a16:colId xmlns:a16="http://schemas.microsoft.com/office/drawing/2014/main" val="1369019699"/>
                    </a:ext>
                  </a:extLst>
                </a:gridCol>
              </a:tblGrid>
              <a:tr h="326599">
                <a:tc>
                  <a:txBody>
                    <a:bodyPr/>
                    <a:lstStyle/>
                    <a:p>
                      <a:pPr marL="0" marR="0" algn="ctr">
                        <a:lnSpc>
                          <a:spcPct val="150000"/>
                        </a:lnSpc>
                        <a:spcBef>
                          <a:spcPts val="0"/>
                        </a:spcBef>
                        <a:spcAft>
                          <a:spcPts val="0"/>
                        </a:spcAft>
                      </a:pPr>
                      <a:r>
                        <a:rPr lang="en-US" sz="1800" dirty="0">
                          <a:solidFill>
                            <a:schemeClr val="tx1"/>
                          </a:solidFill>
                          <a:effectLst/>
                          <a:latin typeface="+mn-lt"/>
                          <a:ea typeface="Calibri" panose="020F0502020204030204" pitchFamily="34" charset="0"/>
                          <a:cs typeface="Arial" panose="020B0604020202020204" pitchFamily="34" charset="0"/>
                        </a:rPr>
                        <a:t>Implementation and control:</a:t>
                      </a:r>
                    </a:p>
                  </a:txBody>
                  <a:tcPr marL="68580" marR="68580" marT="0" marB="0"/>
                </a:tc>
                <a:extLst>
                  <a:ext uri="{0D108BD9-81ED-4DB2-BD59-A6C34878D82A}">
                    <a16:rowId xmlns:a16="http://schemas.microsoft.com/office/drawing/2014/main" val="381445790"/>
                  </a:ext>
                </a:extLst>
              </a:tr>
              <a:tr h="692309">
                <a:tc>
                  <a:txBody>
                    <a:bodyPr/>
                    <a:lstStyle/>
                    <a:p>
                      <a:pPr marL="0" marR="0" algn="ctr">
                        <a:lnSpc>
                          <a:spcPct val="150000"/>
                        </a:lnSpc>
                        <a:spcBef>
                          <a:spcPts val="0"/>
                        </a:spcBef>
                        <a:spcAft>
                          <a:spcPts val="0"/>
                        </a:spcAft>
                      </a:pPr>
                      <a:r>
                        <a:rPr lang="en-GB" sz="1800" dirty="0">
                          <a:solidFill>
                            <a:schemeClr val="tx1"/>
                          </a:solidFill>
                          <a:effectLst/>
                          <a:latin typeface="+mn-lt"/>
                        </a:rPr>
                        <a:t>Managing authority</a:t>
                      </a:r>
                      <a:endParaRPr lang="en-US" sz="18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98149075"/>
                  </a:ext>
                </a:extLst>
              </a:tr>
              <a:tr h="936612">
                <a:tc>
                  <a:txBody>
                    <a:bodyPr/>
                    <a:lstStyle/>
                    <a:p>
                      <a:pPr marL="0" marR="0" algn="ctr">
                        <a:lnSpc>
                          <a:spcPct val="150000"/>
                        </a:lnSpc>
                        <a:spcBef>
                          <a:spcPts val="0"/>
                        </a:spcBef>
                        <a:spcAft>
                          <a:spcPts val="0"/>
                        </a:spcAft>
                      </a:pPr>
                      <a:r>
                        <a:rPr lang="en-GB" sz="1800" dirty="0">
                          <a:solidFill>
                            <a:schemeClr val="tx1"/>
                          </a:solidFill>
                          <a:effectLst/>
                          <a:latin typeface="+mn-lt"/>
                        </a:rPr>
                        <a:t>National authority</a:t>
                      </a:r>
                      <a:endParaRPr lang="en-US" sz="18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55185283"/>
                  </a:ext>
                </a:extLst>
              </a:tr>
              <a:tr h="692309">
                <a:tc>
                  <a:txBody>
                    <a:bodyPr/>
                    <a:lstStyle/>
                    <a:p>
                      <a:pPr marL="0" marR="0" algn="ctr">
                        <a:lnSpc>
                          <a:spcPct val="150000"/>
                        </a:lnSpc>
                        <a:spcBef>
                          <a:spcPts val="0"/>
                        </a:spcBef>
                        <a:spcAft>
                          <a:spcPts val="0"/>
                        </a:spcAft>
                      </a:pPr>
                      <a:r>
                        <a:rPr lang="en-US" sz="1800" b="1" kern="1200" dirty="0">
                          <a:solidFill>
                            <a:schemeClr val="tx1"/>
                          </a:solidFill>
                          <a:effectLst/>
                          <a:latin typeface="+mn-lt"/>
                          <a:ea typeface="+mn-ea"/>
                          <a:cs typeface="+mn-cs"/>
                        </a:rPr>
                        <a:t>Joint Secretariat (</a:t>
                      </a:r>
                      <a:r>
                        <a:rPr lang="en-US" sz="1800" b="1" kern="1200" dirty="0" err="1">
                          <a:solidFill>
                            <a:schemeClr val="tx1"/>
                          </a:solidFill>
                          <a:effectLst/>
                          <a:latin typeface="+mn-lt"/>
                          <a:ea typeface="+mn-ea"/>
                          <a:cs typeface="+mn-cs"/>
                        </a:rPr>
                        <a:t>Timi</a:t>
                      </a:r>
                      <a:r>
                        <a:rPr lang="ro-RO" sz="1800" b="1" kern="1200" dirty="0">
                          <a:solidFill>
                            <a:schemeClr val="tx1"/>
                          </a:solidFill>
                          <a:effectLst/>
                          <a:latin typeface="+mn-lt"/>
                          <a:ea typeface="+mn-ea"/>
                          <a:cs typeface="+mn-cs"/>
                        </a:rPr>
                        <a:t>ș</a:t>
                      </a:r>
                      <a:r>
                        <a:rPr lang="en-US" sz="1800" b="1" kern="1200" dirty="0" err="1">
                          <a:solidFill>
                            <a:schemeClr val="tx1"/>
                          </a:solidFill>
                          <a:effectLst/>
                          <a:latin typeface="+mn-lt"/>
                          <a:ea typeface="+mn-ea"/>
                          <a:cs typeface="+mn-cs"/>
                        </a:rPr>
                        <a:t>oara</a:t>
                      </a:r>
                      <a:r>
                        <a:rPr lang="en-US" sz="1800" b="1" kern="1200" dirty="0">
                          <a:solidFill>
                            <a:schemeClr val="tx1"/>
                          </a:solidFill>
                          <a:effectLst/>
                          <a:latin typeface="+mn-lt"/>
                          <a:ea typeface="+mn-ea"/>
                          <a:cs typeface="+mn-cs"/>
                        </a:rPr>
                        <a:t>)</a:t>
                      </a:r>
                    </a:p>
                  </a:txBody>
                  <a:tcPr marL="68580" marR="68580" marT="0" marB="0"/>
                </a:tc>
                <a:extLst>
                  <a:ext uri="{0D108BD9-81ED-4DB2-BD59-A6C34878D82A}">
                    <a16:rowId xmlns:a16="http://schemas.microsoft.com/office/drawing/2014/main" val="2867112394"/>
                  </a:ext>
                </a:extLst>
              </a:tr>
              <a:tr h="692309">
                <a:tc>
                  <a:txBody>
                    <a:bodyPr/>
                    <a:lstStyle/>
                    <a:p>
                      <a:pPr marL="0" marR="0" algn="ctr">
                        <a:lnSpc>
                          <a:spcPct val="150000"/>
                        </a:lnSpc>
                        <a:spcBef>
                          <a:spcPts val="0"/>
                        </a:spcBef>
                        <a:spcAft>
                          <a:spcPts val="0"/>
                        </a:spcAft>
                      </a:pPr>
                      <a:r>
                        <a:rPr lang="en-US" sz="1800" b="1" kern="1200" dirty="0">
                          <a:solidFill>
                            <a:schemeClr val="tx1"/>
                          </a:solidFill>
                          <a:effectLst/>
                          <a:latin typeface="+mn-lt"/>
                          <a:ea typeface="+mn-ea"/>
                          <a:cs typeface="+mn-cs"/>
                        </a:rPr>
                        <a:t>Joint Secretariat Antenna (</a:t>
                      </a:r>
                      <a:r>
                        <a:rPr lang="en-US" sz="1800" b="1" kern="1200" dirty="0" err="1">
                          <a:solidFill>
                            <a:schemeClr val="tx1"/>
                          </a:solidFill>
                          <a:effectLst/>
                          <a:latin typeface="+mn-lt"/>
                          <a:ea typeface="+mn-ea"/>
                          <a:cs typeface="+mn-cs"/>
                        </a:rPr>
                        <a:t>Zrenjanin</a:t>
                      </a:r>
                      <a:r>
                        <a:rPr lang="en-US" sz="1800" b="1" kern="1200" dirty="0">
                          <a:solidFill>
                            <a:schemeClr val="tx1"/>
                          </a:solidFill>
                          <a:effectLst/>
                          <a:latin typeface="+mn-lt"/>
                          <a:ea typeface="+mn-ea"/>
                          <a:cs typeface="+mn-cs"/>
                        </a:rPr>
                        <a:t>)</a:t>
                      </a:r>
                    </a:p>
                  </a:txBody>
                  <a:tcPr marL="68580" marR="68580" marT="0" marB="0"/>
                </a:tc>
                <a:extLst>
                  <a:ext uri="{0D108BD9-81ED-4DB2-BD59-A6C34878D82A}">
                    <a16:rowId xmlns:a16="http://schemas.microsoft.com/office/drawing/2014/main" val="3072456516"/>
                  </a:ext>
                </a:extLst>
              </a:tr>
              <a:tr h="692309">
                <a:tc>
                  <a:txBody>
                    <a:bodyPr/>
                    <a:lstStyle/>
                    <a:p>
                      <a:pPr marL="0" marR="0" algn="ctr">
                        <a:lnSpc>
                          <a:spcPct val="150000"/>
                        </a:lnSpc>
                        <a:spcBef>
                          <a:spcPts val="0"/>
                        </a:spcBef>
                        <a:spcAft>
                          <a:spcPts val="0"/>
                        </a:spcAft>
                      </a:pPr>
                      <a:r>
                        <a:rPr lang="en-GB" sz="1800" dirty="0">
                          <a:solidFill>
                            <a:schemeClr val="tx1"/>
                          </a:solidFill>
                          <a:effectLst/>
                          <a:latin typeface="+mn-lt"/>
                        </a:rPr>
                        <a:t>Audit authority</a:t>
                      </a:r>
                      <a:endParaRPr lang="en-US" sz="1800" dirty="0">
                        <a:solidFill>
                          <a:schemeClr val="tx1"/>
                        </a:solidFill>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66261987"/>
                  </a:ext>
                </a:extLst>
              </a:tr>
            </a:tbl>
          </a:graphicData>
        </a:graphic>
      </p:graphicFrame>
      <p:sp>
        <p:nvSpPr>
          <p:cNvPr id="4" name="Date Placeholder 3">
            <a:extLst>
              <a:ext uri="{FF2B5EF4-FFF2-40B4-BE49-F238E27FC236}">
                <a16:creationId xmlns:a16="http://schemas.microsoft.com/office/drawing/2014/main" id="{8D9C0FE9-5B42-6C2A-5014-99739CED0277}"/>
              </a:ext>
            </a:extLst>
          </p:cNvPr>
          <p:cNvSpPr>
            <a:spLocks noGrp="1"/>
          </p:cNvSpPr>
          <p:nvPr>
            <p:ph type="dt" sz="half" idx="10"/>
          </p:nvPr>
        </p:nvSpPr>
        <p:spPr/>
        <p:txBody>
          <a:bodyPr/>
          <a:lstStyle/>
          <a:p>
            <a:endParaRPr lang="en-GB"/>
          </a:p>
        </p:txBody>
      </p:sp>
      <p:sp>
        <p:nvSpPr>
          <p:cNvPr id="6" name="Hexagon 5">
            <a:extLst>
              <a:ext uri="{FF2B5EF4-FFF2-40B4-BE49-F238E27FC236}">
                <a16:creationId xmlns:a16="http://schemas.microsoft.com/office/drawing/2014/main" id="{36875EC1-0203-5BB2-B207-FF8C94797A62}"/>
              </a:ext>
            </a:extLst>
          </p:cNvPr>
          <p:cNvSpPr/>
          <p:nvPr/>
        </p:nvSpPr>
        <p:spPr>
          <a:xfrm>
            <a:off x="5154481" y="2204863"/>
            <a:ext cx="2880320" cy="216024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Monitoring Committee</a:t>
            </a:r>
          </a:p>
        </p:txBody>
      </p:sp>
      <p:sp>
        <p:nvSpPr>
          <p:cNvPr id="8" name="Rectangle 7">
            <a:extLst>
              <a:ext uri="{FF2B5EF4-FFF2-40B4-BE49-F238E27FC236}">
                <a16:creationId xmlns:a16="http://schemas.microsoft.com/office/drawing/2014/main" id="{76733D76-FAA6-B3DC-EA02-3B5836062403}"/>
              </a:ext>
            </a:extLst>
          </p:cNvPr>
          <p:cNvSpPr/>
          <p:nvPr/>
        </p:nvSpPr>
        <p:spPr>
          <a:xfrm>
            <a:off x="5406509" y="1628800"/>
            <a:ext cx="23762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Decision making:</a:t>
            </a:r>
          </a:p>
        </p:txBody>
      </p:sp>
      <p:sp>
        <p:nvSpPr>
          <p:cNvPr id="9" name="Rectangle 8">
            <a:extLst>
              <a:ext uri="{FF2B5EF4-FFF2-40B4-BE49-F238E27FC236}">
                <a16:creationId xmlns:a16="http://schemas.microsoft.com/office/drawing/2014/main" id="{9D60F43C-E311-6046-C6E9-13392085A56F}"/>
              </a:ext>
            </a:extLst>
          </p:cNvPr>
          <p:cNvSpPr/>
          <p:nvPr/>
        </p:nvSpPr>
        <p:spPr>
          <a:xfrm>
            <a:off x="5508104" y="4797152"/>
            <a:ext cx="2382681"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Advisory:</a:t>
            </a:r>
          </a:p>
        </p:txBody>
      </p:sp>
      <p:sp>
        <p:nvSpPr>
          <p:cNvPr id="10" name="Hexagon 9">
            <a:extLst>
              <a:ext uri="{FF2B5EF4-FFF2-40B4-BE49-F238E27FC236}">
                <a16:creationId xmlns:a16="http://schemas.microsoft.com/office/drawing/2014/main" id="{04AE2CBC-C43A-D76E-DB18-511F9ADF2716}"/>
              </a:ext>
            </a:extLst>
          </p:cNvPr>
          <p:cNvSpPr/>
          <p:nvPr/>
        </p:nvSpPr>
        <p:spPr>
          <a:xfrm>
            <a:off x="4956458" y="5227028"/>
            <a:ext cx="3485971" cy="564661"/>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a:p>
            <a:pPr algn="ctr"/>
            <a:r>
              <a:rPr lang="en-US" b="1" dirty="0">
                <a:solidFill>
                  <a:schemeClr val="tx1"/>
                </a:solidFill>
              </a:rPr>
              <a:t>European Commission</a:t>
            </a:r>
          </a:p>
          <a:p>
            <a:pPr algn="ctr"/>
            <a:endParaRPr lang="en-US" dirty="0"/>
          </a:p>
        </p:txBody>
      </p:sp>
      <p:pic>
        <p:nvPicPr>
          <p:cNvPr id="3" name="Picture 2">
            <a:extLst>
              <a:ext uri="{FF2B5EF4-FFF2-40B4-BE49-F238E27FC236}">
                <a16:creationId xmlns:a16="http://schemas.microsoft.com/office/drawing/2014/main" id="{426F062B-73E5-A10A-1D9E-4856321BD46F}"/>
              </a:ext>
            </a:extLst>
          </p:cNvPr>
          <p:cNvPicPr>
            <a:picLocks noChangeAspect="1"/>
          </p:cNvPicPr>
          <p:nvPr/>
        </p:nvPicPr>
        <p:blipFill>
          <a:blip r:embed="rId2"/>
          <a:stretch>
            <a:fillRect/>
          </a:stretch>
        </p:blipFill>
        <p:spPr>
          <a:xfrm>
            <a:off x="457200" y="257030"/>
            <a:ext cx="2786113" cy="841321"/>
          </a:xfrm>
          <a:prstGeom prst="rect">
            <a:avLst/>
          </a:prstGeom>
        </p:spPr>
      </p:pic>
    </p:spTree>
    <p:extLst>
      <p:ext uri="{BB962C8B-B14F-4D97-AF65-F5344CB8AC3E}">
        <p14:creationId xmlns:p14="http://schemas.microsoft.com/office/powerpoint/2010/main" val="537033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7E6AA9-E796-3BAF-CE05-6BD46178D2D5}"/>
              </a:ext>
            </a:extLst>
          </p:cNvPr>
          <p:cNvSpPr>
            <a:spLocks noGrp="1"/>
          </p:cNvSpPr>
          <p:nvPr>
            <p:ph idx="1"/>
          </p:nvPr>
        </p:nvSpPr>
        <p:spPr>
          <a:xfrm>
            <a:off x="457200" y="1484784"/>
            <a:ext cx="8229600" cy="4752528"/>
          </a:xfrm>
        </p:spPr>
        <p:txBody>
          <a:bodyPr>
            <a:normAutofit fontScale="25000" lnSpcReduction="20000"/>
          </a:bodyPr>
          <a:lstStyle/>
          <a:p>
            <a:pPr algn="just">
              <a:spcBef>
                <a:spcPts val="800"/>
              </a:spcBef>
              <a:buFontTx/>
              <a:buChar char="-"/>
            </a:pPr>
            <a:r>
              <a:rPr lang="en-US" sz="7600" dirty="0"/>
              <a:t>Tackle joint problems/challenges</a:t>
            </a:r>
            <a:r>
              <a:rPr lang="ro-RO" sz="7600" dirty="0"/>
              <a:t> </a:t>
            </a:r>
            <a:r>
              <a:rPr lang="ro-RO" sz="7600" dirty="0" err="1"/>
              <a:t>and</a:t>
            </a:r>
            <a:r>
              <a:rPr lang="ro-RO" sz="7600" dirty="0"/>
              <a:t> </a:t>
            </a:r>
            <a:r>
              <a:rPr lang="ro-RO" sz="7600" dirty="0" err="1"/>
              <a:t>the</a:t>
            </a:r>
            <a:r>
              <a:rPr lang="ro-RO" sz="7600" dirty="0"/>
              <a:t> </a:t>
            </a:r>
            <a:r>
              <a:rPr lang="en-US" sz="7600" b="1" dirty="0"/>
              <a:t>importance of cross-border cooperation for the topic addressed is clearly demonstrated</a:t>
            </a:r>
            <a:r>
              <a:rPr lang="ro-RO" sz="7600" b="1" dirty="0"/>
              <a:t>;</a:t>
            </a:r>
            <a:endParaRPr lang="en-US" sz="7600" dirty="0"/>
          </a:p>
          <a:p>
            <a:pPr algn="just">
              <a:spcBef>
                <a:spcPts val="800"/>
              </a:spcBef>
              <a:buFontTx/>
              <a:buChar char="-"/>
            </a:pPr>
            <a:r>
              <a:rPr lang="en-US" sz="7600" dirty="0"/>
              <a:t>There is </a:t>
            </a:r>
            <a:r>
              <a:rPr lang="en-US" sz="7600" b="1" dirty="0"/>
              <a:t>a clear benefit from cooperating </a:t>
            </a:r>
            <a:r>
              <a:rPr lang="en-US" sz="7600" dirty="0"/>
              <a:t>for the project partners / target groups / project area / </a:t>
            </a:r>
            <a:r>
              <a:rPr lang="en-US" sz="7600" dirty="0" err="1"/>
              <a:t>programme</a:t>
            </a:r>
            <a:r>
              <a:rPr lang="en-US" sz="7600" dirty="0"/>
              <a:t> area; </a:t>
            </a:r>
          </a:p>
          <a:p>
            <a:pPr algn="just">
              <a:spcBef>
                <a:spcPts val="800"/>
              </a:spcBef>
              <a:buFontTx/>
              <a:buChar char="-"/>
            </a:pPr>
            <a:r>
              <a:rPr lang="en-US" sz="7600" dirty="0"/>
              <a:t>For all operations, it is compulsory that </a:t>
            </a:r>
            <a:r>
              <a:rPr lang="en-US" sz="7600" b="1" dirty="0"/>
              <a:t>the partner has among its attributions</a:t>
            </a:r>
            <a:r>
              <a:rPr lang="en-US" sz="7600" dirty="0"/>
              <a:t>, according with its statute or according to the national legislation, </a:t>
            </a:r>
            <a:r>
              <a:rPr lang="en-US" sz="7600" b="1" dirty="0"/>
              <a:t>the implementation of the proposed activities </a:t>
            </a:r>
            <a:r>
              <a:rPr lang="en-US" sz="7600" dirty="0"/>
              <a:t>or that the partner has an agreement with the institutions able to implement such activities, according with its statute or according to the national legislation;</a:t>
            </a:r>
          </a:p>
          <a:p>
            <a:pPr algn="just">
              <a:spcBef>
                <a:spcPts val="800"/>
              </a:spcBef>
              <a:buFontTx/>
              <a:buChar char="-"/>
            </a:pPr>
            <a:r>
              <a:rPr lang="en-US" sz="7600" b="1" dirty="0"/>
              <a:t>The project activities have cross-border impact </a:t>
            </a:r>
            <a:r>
              <a:rPr lang="en-US" sz="7600" dirty="0"/>
              <a:t>on the </a:t>
            </a:r>
            <a:r>
              <a:rPr lang="en-US" sz="7600" dirty="0" err="1"/>
              <a:t>Programme</a:t>
            </a:r>
            <a:r>
              <a:rPr lang="en-US" sz="7600" dirty="0"/>
              <a:t> area, contribute to the objectives of the </a:t>
            </a:r>
            <a:r>
              <a:rPr lang="en-US" sz="7600" dirty="0" err="1"/>
              <a:t>Programme</a:t>
            </a:r>
            <a:r>
              <a:rPr lang="en-US" sz="7600" dirty="0"/>
              <a:t> and the results cannot be achieved without cross-border cooperation;</a:t>
            </a:r>
          </a:p>
          <a:p>
            <a:pPr algn="just">
              <a:spcBef>
                <a:spcPts val="800"/>
              </a:spcBef>
              <a:buFontTx/>
              <a:buChar char="-"/>
            </a:pPr>
            <a:r>
              <a:rPr lang="en-US" sz="7600" dirty="0"/>
              <a:t>Are prepared and implemented </a:t>
            </a:r>
            <a:r>
              <a:rPr lang="en-US" sz="7600" b="1" dirty="0"/>
              <a:t>jointly</a:t>
            </a:r>
            <a:r>
              <a:rPr lang="en-US" sz="7600" dirty="0"/>
              <a:t> (minimum 2 partners – maximum 5 partners) across border</a:t>
            </a:r>
            <a:r>
              <a:rPr lang="ro-RO" sz="7600" dirty="0"/>
              <a:t> </a:t>
            </a:r>
            <a:r>
              <a:rPr lang="ro-RO" sz="7600" dirty="0" err="1"/>
              <a:t>and</a:t>
            </a:r>
            <a:r>
              <a:rPr lang="ro-RO" sz="7600" dirty="0"/>
              <a:t> </a:t>
            </a:r>
            <a:r>
              <a:rPr lang="ro-RO" sz="7600" b="1" dirty="0"/>
              <a:t>a</a:t>
            </a:r>
            <a:r>
              <a:rPr lang="en-US" sz="7600" b="1" dirty="0" err="1"/>
              <a:t>ll</a:t>
            </a:r>
            <a:r>
              <a:rPr lang="en-US" sz="7600" b="1" dirty="0"/>
              <a:t> partners play a defined role in the partnership;</a:t>
            </a:r>
            <a:endParaRPr lang="en-US" sz="7600" dirty="0"/>
          </a:p>
          <a:p>
            <a:pPr algn="just">
              <a:spcBef>
                <a:spcPts val="800"/>
              </a:spcBef>
              <a:buFontTx/>
              <a:buChar char="-"/>
            </a:pPr>
            <a:r>
              <a:rPr lang="en-US" sz="7600" dirty="0"/>
              <a:t>Each project has one </a:t>
            </a:r>
            <a:r>
              <a:rPr lang="en-US" sz="7600" b="1" dirty="0"/>
              <a:t>Lead partner;</a:t>
            </a:r>
          </a:p>
          <a:p>
            <a:pPr algn="just">
              <a:spcBef>
                <a:spcPts val="800"/>
              </a:spcBef>
              <a:buFontTx/>
              <a:buChar char="-"/>
            </a:pPr>
            <a:r>
              <a:rPr lang="en-US" sz="7600" dirty="0"/>
              <a:t>All partners accomplishing the following </a:t>
            </a:r>
            <a:r>
              <a:rPr lang="en-US" sz="7600" b="1" dirty="0"/>
              <a:t>cooperation criteria: </a:t>
            </a:r>
            <a:endParaRPr lang="ro-RO" sz="7600" b="1" dirty="0"/>
          </a:p>
          <a:p>
            <a:pPr algn="just">
              <a:buFontTx/>
              <a:buChar char="-"/>
            </a:pPr>
            <a:endParaRPr lang="en-US" b="1" dirty="0"/>
          </a:p>
        </p:txBody>
      </p:sp>
      <p:sp>
        <p:nvSpPr>
          <p:cNvPr id="4" name="TextBox 3">
            <a:extLst>
              <a:ext uri="{FF2B5EF4-FFF2-40B4-BE49-F238E27FC236}">
                <a16:creationId xmlns:a16="http://schemas.microsoft.com/office/drawing/2014/main" id="{0897AED3-0981-92A4-8635-5B53D72E9275}"/>
              </a:ext>
            </a:extLst>
          </p:cNvPr>
          <p:cNvSpPr txBox="1"/>
          <p:nvPr/>
        </p:nvSpPr>
        <p:spPr>
          <a:xfrm>
            <a:off x="4175448" y="267790"/>
            <a:ext cx="4968552" cy="584775"/>
          </a:xfrm>
          <a:prstGeom prst="rect">
            <a:avLst/>
          </a:prstGeom>
          <a:noFill/>
        </p:spPr>
        <p:txBody>
          <a:bodyPr wrap="square" rtlCol="0">
            <a:spAutoFit/>
          </a:bodyPr>
          <a:lstStyle/>
          <a:p>
            <a:r>
              <a:rPr lang="en-US" sz="3200" dirty="0"/>
              <a:t>	Interreg projects</a:t>
            </a:r>
            <a:r>
              <a:rPr lang="ro-RO" sz="3200" dirty="0"/>
              <a:t>:</a:t>
            </a:r>
            <a:r>
              <a:rPr lang="en-US" sz="3200" dirty="0"/>
              <a:t> </a:t>
            </a:r>
            <a:endParaRPr lang="ro-RO" sz="3200" dirty="0"/>
          </a:p>
        </p:txBody>
      </p:sp>
      <p:pic>
        <p:nvPicPr>
          <p:cNvPr id="3" name="Picture 2">
            <a:extLst>
              <a:ext uri="{FF2B5EF4-FFF2-40B4-BE49-F238E27FC236}">
                <a16:creationId xmlns:a16="http://schemas.microsoft.com/office/drawing/2014/main" id="{FD0D0FB0-53E7-4611-445D-82D4D68008B3}"/>
              </a:ext>
            </a:extLst>
          </p:cNvPr>
          <p:cNvPicPr>
            <a:picLocks noChangeAspect="1"/>
          </p:cNvPicPr>
          <p:nvPr/>
        </p:nvPicPr>
        <p:blipFill>
          <a:blip r:embed="rId2"/>
          <a:stretch>
            <a:fillRect/>
          </a:stretch>
        </p:blipFill>
        <p:spPr>
          <a:xfrm>
            <a:off x="457200" y="260648"/>
            <a:ext cx="2786113" cy="841321"/>
          </a:xfrm>
          <a:prstGeom prst="rect">
            <a:avLst/>
          </a:prstGeom>
        </p:spPr>
      </p:pic>
      <p:sp>
        <p:nvSpPr>
          <p:cNvPr id="6" name="Arrow: Curved Down 5">
            <a:extLst>
              <a:ext uri="{FF2B5EF4-FFF2-40B4-BE49-F238E27FC236}">
                <a16:creationId xmlns:a16="http://schemas.microsoft.com/office/drawing/2014/main" id="{FA2EB271-2EFE-085A-F43B-E8CF8A874F56}"/>
              </a:ext>
            </a:extLst>
          </p:cNvPr>
          <p:cNvSpPr/>
          <p:nvPr/>
        </p:nvSpPr>
        <p:spPr>
          <a:xfrm rot="3044317">
            <a:off x="7066553" y="5983547"/>
            <a:ext cx="1097043" cy="453744"/>
          </a:xfrm>
          <a:prstGeom prst="curvedDownArrow">
            <a:avLst/>
          </a:prstGeom>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73330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470776" cy="5112568"/>
          </a:xfrm>
          <a:ln>
            <a:solidFill>
              <a:srgbClr val="FFFFFF"/>
            </a:solidFill>
          </a:ln>
        </p:spPr>
        <p:txBody>
          <a:bodyPr>
            <a:normAutofit fontScale="25000" lnSpcReduction="20000"/>
          </a:bodyPr>
          <a:lstStyle/>
          <a:p>
            <a:pPr algn="just">
              <a:buFont typeface="Wingdings" panose="05000000000000000000" pitchFamily="2" charset="2"/>
              <a:buChar char="§"/>
            </a:pPr>
            <a:r>
              <a:rPr lang="en-US" sz="6400" b="1" dirty="0"/>
              <a:t>Joint development – </a:t>
            </a:r>
            <a:r>
              <a:rPr lang="en-US" sz="6400" dirty="0"/>
              <a:t>(</a:t>
            </a:r>
            <a:r>
              <a:rPr lang="en-US" sz="6400" dirty="0">
                <a:solidFill>
                  <a:srgbClr val="FF0000"/>
                </a:solidFill>
              </a:rPr>
              <a:t>mandatory</a:t>
            </a:r>
            <a:r>
              <a:rPr lang="en-US" sz="6400" dirty="0"/>
              <a:t>) means that the project must be designed in common by partners from both sides of the border. </a:t>
            </a:r>
            <a:r>
              <a:rPr lang="en-US" sz="6400" b="1" dirty="0"/>
              <a:t>This means that project proposals must clearly integrate the ideas, priorities and actions of stakeholders on both sides of the border. </a:t>
            </a:r>
            <a:r>
              <a:rPr lang="en-US" sz="6400" dirty="0"/>
              <a:t>The Lead Partner is the coordinator of this process but should include other partners from the beginning of the development process. The project must show the importance of cooperation in the specific field;</a:t>
            </a:r>
          </a:p>
          <a:p>
            <a:pPr algn="just">
              <a:buFont typeface="Wingdings" panose="05000000000000000000" pitchFamily="2" charset="2"/>
              <a:buChar char="§"/>
            </a:pPr>
            <a:r>
              <a:rPr lang="en-US" sz="6400" b="1" dirty="0"/>
              <a:t>Joint implementation </a:t>
            </a:r>
            <a:r>
              <a:rPr lang="en-US" sz="6400" dirty="0"/>
              <a:t>– (</a:t>
            </a:r>
            <a:r>
              <a:rPr lang="en-US" sz="6400" dirty="0">
                <a:solidFill>
                  <a:srgbClr val="FF0000"/>
                </a:solidFill>
              </a:rPr>
              <a:t>mandatory</a:t>
            </a:r>
            <a:r>
              <a:rPr lang="en-US" sz="6400" dirty="0"/>
              <a:t>) means that activities must be carried out and coordinated among partners on both sides of the border. </a:t>
            </a:r>
            <a:r>
              <a:rPr lang="en-US" sz="6400" b="1" dirty="0"/>
              <a:t>It is not enough that activities run in parallel. There must be clear content-based links between what is happening on either side of the border and regular contact between the two sides. </a:t>
            </a:r>
            <a:r>
              <a:rPr lang="en-US" sz="6400" dirty="0"/>
              <a:t>The Lead Partner is responsible for ensuring that activities are properly coordinated, that schedules are kept and that the right quality levels are achieved. </a:t>
            </a:r>
            <a:r>
              <a:rPr lang="en-US" sz="6400" b="1" dirty="0"/>
              <a:t>The project must demonstrate that the results cannot be achieved without cooperation and that there is a clear benefit for the </a:t>
            </a:r>
            <a:r>
              <a:rPr lang="en-US" sz="6400" b="1" dirty="0" err="1"/>
              <a:t>programme</a:t>
            </a:r>
            <a:r>
              <a:rPr lang="en-US" sz="6400" b="1" dirty="0"/>
              <a:t> area steaming from the project partners’ cooperation;</a:t>
            </a:r>
          </a:p>
          <a:p>
            <a:pPr algn="just">
              <a:buFont typeface="Wingdings" panose="05000000000000000000" pitchFamily="2" charset="2"/>
              <a:buChar char="§"/>
            </a:pPr>
            <a:r>
              <a:rPr lang="en-US" sz="6400" b="1" dirty="0"/>
              <a:t>Joint financing </a:t>
            </a:r>
            <a:r>
              <a:rPr lang="en-US" sz="6400" dirty="0"/>
              <a:t>– (</a:t>
            </a:r>
            <a:r>
              <a:rPr lang="en-US" sz="6400" dirty="0">
                <a:solidFill>
                  <a:srgbClr val="FF0000"/>
                </a:solidFill>
              </a:rPr>
              <a:t>mandatory</a:t>
            </a:r>
            <a:r>
              <a:rPr lang="en-US" sz="6400" dirty="0"/>
              <a:t>) means that there will be only one contract per project and there must therefore be one joint project budget. The budget should be divided between partners according to the activities carried out. There is also </a:t>
            </a:r>
            <a:r>
              <a:rPr lang="en-US" sz="6400" b="1" dirty="0"/>
              <a:t>only one project bank account for the EU contribution </a:t>
            </a:r>
            <a:r>
              <a:rPr lang="en-US" sz="6400" dirty="0"/>
              <a:t>(held by the Lead Partner) and payments representing EU support are made from the </a:t>
            </a:r>
            <a:r>
              <a:rPr lang="en-US" sz="6400" dirty="0" err="1"/>
              <a:t>programme</a:t>
            </a:r>
            <a:r>
              <a:rPr lang="en-US" sz="6400" dirty="0"/>
              <a:t> to this account. The Lead Partner is responsible for administration and distribution of these funds and for reporting on their use. Funding should come from both sides of the border and illustrates the commitment by each partner to the joint project. The distribution of financial resources should reflect tasks and responsibilities of the partners. </a:t>
            </a:r>
          </a:p>
          <a:p>
            <a:pPr algn="just">
              <a:buFont typeface="Wingdings" panose="05000000000000000000" pitchFamily="2" charset="2"/>
              <a:buChar char="§"/>
            </a:pPr>
            <a:r>
              <a:rPr lang="en-US" sz="6400" b="1" dirty="0"/>
              <a:t>Joint staffing </a:t>
            </a:r>
            <a:r>
              <a:rPr lang="en-US" sz="6400" dirty="0"/>
              <a:t>– (optional) means that the project should not duplicate functions on either side of the border. Therefore, regardless of where the person is located, there should be one joint project manager, one joint financial manager etc., (of course more staff may be required for larger projects). The staff will be responsible for project activities on both sides of the border. </a:t>
            </a:r>
          </a:p>
          <a:p>
            <a:pPr algn="just"/>
            <a:endParaRPr lang="en-US" dirty="0"/>
          </a:p>
        </p:txBody>
      </p:sp>
      <p:sp>
        <p:nvSpPr>
          <p:cNvPr id="5" name="Rectangle 4"/>
          <p:cNvSpPr/>
          <p:nvPr/>
        </p:nvSpPr>
        <p:spPr>
          <a:xfrm>
            <a:off x="3923928" y="272198"/>
            <a:ext cx="5292080" cy="584775"/>
          </a:xfrm>
          <a:prstGeom prst="rect">
            <a:avLst/>
          </a:prstGeom>
        </p:spPr>
        <p:txBody>
          <a:bodyPr wrap="square">
            <a:spAutoFit/>
          </a:bodyPr>
          <a:lstStyle/>
          <a:p>
            <a:pPr lvl="0" algn="ctr"/>
            <a:r>
              <a:rPr lang="en-US" sz="3200" dirty="0">
                <a:solidFill>
                  <a:prstClr val="black"/>
                </a:solidFill>
              </a:rPr>
              <a:t>Cooperation criteria</a:t>
            </a:r>
          </a:p>
        </p:txBody>
      </p:sp>
      <p:pic>
        <p:nvPicPr>
          <p:cNvPr id="6" name="Picture 5">
            <a:extLst>
              <a:ext uri="{FF2B5EF4-FFF2-40B4-BE49-F238E27FC236}">
                <a16:creationId xmlns:a16="http://schemas.microsoft.com/office/drawing/2014/main" id="{FD0D0FB0-53E7-4611-445D-82D4D68008B3}"/>
              </a:ext>
            </a:extLst>
          </p:cNvPr>
          <p:cNvPicPr>
            <a:picLocks noChangeAspect="1"/>
          </p:cNvPicPr>
          <p:nvPr/>
        </p:nvPicPr>
        <p:blipFill>
          <a:blip r:embed="rId2"/>
          <a:stretch>
            <a:fillRect/>
          </a:stretch>
        </p:blipFill>
        <p:spPr>
          <a:xfrm>
            <a:off x="457200" y="260648"/>
            <a:ext cx="2786113" cy="841321"/>
          </a:xfrm>
          <a:prstGeom prst="rect">
            <a:avLst/>
          </a:prstGeom>
        </p:spPr>
      </p:pic>
    </p:spTree>
    <p:extLst>
      <p:ext uri="{BB962C8B-B14F-4D97-AF65-F5344CB8AC3E}">
        <p14:creationId xmlns:p14="http://schemas.microsoft.com/office/powerpoint/2010/main" val="3379307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747C45-1712-8E5F-FEA6-FCF13D76ECFF}"/>
              </a:ext>
            </a:extLst>
          </p:cNvPr>
          <p:cNvSpPr>
            <a:spLocks noGrp="1"/>
          </p:cNvSpPr>
          <p:nvPr>
            <p:ph idx="1"/>
          </p:nvPr>
        </p:nvSpPr>
        <p:spPr>
          <a:xfrm>
            <a:off x="457200" y="1196752"/>
            <a:ext cx="8229600" cy="5184576"/>
          </a:xfrm>
        </p:spPr>
        <p:txBody>
          <a:bodyPr>
            <a:normAutofit fontScale="92500" lnSpcReduction="10000"/>
          </a:bodyPr>
          <a:lstStyle/>
          <a:p>
            <a:pPr marL="0" indent="0" algn="l">
              <a:buNone/>
            </a:pPr>
            <a:endParaRPr lang="en-US" sz="1800" b="0" i="0" u="none" strike="noStrike" baseline="0" dirty="0">
              <a:solidFill>
                <a:srgbClr val="000000"/>
              </a:solidFill>
              <a:latin typeface="Trebuchet MS" panose="020B0603020202020204" pitchFamily="34" charset="0"/>
            </a:endParaRPr>
          </a:p>
          <a:p>
            <a:pPr marL="0" indent="0" algn="l">
              <a:buNone/>
            </a:pPr>
            <a:r>
              <a:rPr lang="en-US" sz="1800" b="0" i="0" u="none" strike="noStrike" baseline="0" dirty="0">
                <a:solidFill>
                  <a:srgbClr val="000000"/>
                </a:solidFill>
                <a:latin typeface="Trebuchet MS" panose="020B0603020202020204" pitchFamily="34" charset="0"/>
              </a:rPr>
              <a:t>Main responsibilities:</a:t>
            </a:r>
          </a:p>
          <a:p>
            <a:pPr algn="l"/>
            <a:endParaRPr lang="en-US" sz="1800" b="0" i="0" u="none" strike="noStrike" baseline="0" dirty="0">
              <a:solidFill>
                <a:srgbClr val="000000"/>
              </a:solidFill>
              <a:latin typeface="Trebuchet MS" panose="020B0603020202020204" pitchFamily="34" charset="0"/>
            </a:endParaRPr>
          </a:p>
          <a:p>
            <a:pPr algn="just">
              <a:spcBef>
                <a:spcPts val="1200"/>
              </a:spcBef>
            </a:pPr>
            <a:r>
              <a:rPr lang="en-US" sz="1800" b="0" i="0" u="none" strike="noStrike" baseline="0" dirty="0">
                <a:solidFill>
                  <a:srgbClr val="000000"/>
                </a:solidFill>
                <a:latin typeface="Trebuchet MS" panose="020B0603020202020204" pitchFamily="34" charset="0"/>
              </a:rPr>
              <a:t>assume responsibility for ensuring the implementation of the entire project; </a:t>
            </a:r>
          </a:p>
          <a:p>
            <a:pPr algn="just">
              <a:spcBef>
                <a:spcPts val="1200"/>
              </a:spcBef>
            </a:pPr>
            <a:r>
              <a:rPr lang="en-US" sz="1800" b="0" i="0" u="none" strike="noStrike" baseline="0" dirty="0">
                <a:solidFill>
                  <a:srgbClr val="000000"/>
                </a:solidFill>
                <a:latin typeface="Trebuchet MS" panose="020B0603020202020204" pitchFamily="34" charset="0"/>
              </a:rPr>
              <a:t>ensure that expenditure presented by all partners has been incurred in implementing the project and corresponds to the activities agreed between all the project partners; </a:t>
            </a:r>
          </a:p>
          <a:p>
            <a:pPr algn="just">
              <a:spcBef>
                <a:spcPts val="1200"/>
              </a:spcBef>
            </a:pPr>
            <a:r>
              <a:rPr lang="en-US" sz="1800" b="0" i="0" u="none" strike="noStrike" baseline="0" dirty="0">
                <a:solidFill>
                  <a:srgbClr val="000000"/>
                </a:solidFill>
                <a:latin typeface="Trebuchet MS" panose="020B0603020202020204" pitchFamily="34" charset="0"/>
              </a:rPr>
              <a:t>make sure and satisfy itself that all partners make all expenditure according to the </a:t>
            </a:r>
            <a:r>
              <a:rPr lang="en-US" sz="1800" b="0" i="0" u="none" strike="noStrike" baseline="0" dirty="0" err="1">
                <a:solidFill>
                  <a:srgbClr val="000000"/>
                </a:solidFill>
                <a:latin typeface="Trebuchet MS" panose="020B0603020202020204" pitchFamily="34" charset="0"/>
              </a:rPr>
              <a:t>programme</a:t>
            </a:r>
            <a:r>
              <a:rPr lang="en-US" sz="1800" b="0" i="0" u="none" strike="noStrike" baseline="0" dirty="0">
                <a:solidFill>
                  <a:srgbClr val="000000"/>
                </a:solidFill>
                <a:latin typeface="Trebuchet MS" panose="020B0603020202020204" pitchFamily="34" charset="0"/>
              </a:rPr>
              <a:t> relevant public procurement rules; </a:t>
            </a:r>
          </a:p>
          <a:p>
            <a:pPr algn="just">
              <a:spcBef>
                <a:spcPts val="1200"/>
              </a:spcBef>
            </a:pPr>
            <a:r>
              <a:rPr lang="en-US" sz="1800" b="0" i="0" u="none" strike="noStrike" baseline="0" dirty="0">
                <a:solidFill>
                  <a:srgbClr val="000000"/>
                </a:solidFill>
                <a:latin typeface="Trebuchet MS" panose="020B0603020202020204" pitchFamily="34" charset="0"/>
              </a:rPr>
              <a:t>present and ensure that the partners submit their expenditures to the controllers; </a:t>
            </a:r>
          </a:p>
          <a:p>
            <a:pPr algn="just">
              <a:spcBef>
                <a:spcPts val="1200"/>
              </a:spcBef>
            </a:pPr>
            <a:r>
              <a:rPr lang="en-US" sz="1800" b="0" i="0" u="none" strike="noStrike" baseline="0" dirty="0">
                <a:solidFill>
                  <a:srgbClr val="000000"/>
                </a:solidFill>
                <a:latin typeface="Trebuchet MS" panose="020B0603020202020204" pitchFamily="34" charset="0"/>
              </a:rPr>
              <a:t>ensure that all partners submit their contributions to the project report;</a:t>
            </a:r>
          </a:p>
          <a:p>
            <a:pPr algn="just">
              <a:spcBef>
                <a:spcPts val="1200"/>
              </a:spcBef>
            </a:pPr>
            <a:r>
              <a:rPr lang="en-US" sz="1800" b="0" i="0" u="none" strike="noStrike" baseline="0" dirty="0">
                <a:solidFill>
                  <a:srgbClr val="000000"/>
                </a:solidFill>
                <a:latin typeface="Trebuchet MS" panose="020B0603020202020204" pitchFamily="34" charset="0"/>
              </a:rPr>
              <a:t>observe and make sure that all partners respect the provisions from the Visual Identity Manual;  </a:t>
            </a:r>
          </a:p>
          <a:p>
            <a:pPr algn="just">
              <a:spcBef>
                <a:spcPts val="1200"/>
              </a:spcBef>
            </a:pPr>
            <a:r>
              <a:rPr lang="en-US" sz="1800" b="0" i="0" u="none" strike="noStrike" baseline="0" dirty="0">
                <a:solidFill>
                  <a:srgbClr val="000000"/>
                </a:solidFill>
                <a:latin typeface="Trebuchet MS" panose="020B0603020202020204" pitchFamily="34" charset="0"/>
              </a:rPr>
              <a:t>submit project reports to the JS via the JEMS</a:t>
            </a:r>
            <a:r>
              <a:rPr lang="ro-RO" sz="1800" dirty="0">
                <a:solidFill>
                  <a:srgbClr val="000000"/>
                </a:solidFill>
                <a:latin typeface="Trebuchet MS" panose="020B0603020202020204" pitchFamily="34" charset="0"/>
              </a:rPr>
              <a:t>;</a:t>
            </a:r>
            <a:r>
              <a:rPr lang="en-US" sz="1800" b="0" i="0" u="none" strike="noStrike" baseline="0" dirty="0">
                <a:solidFill>
                  <a:srgbClr val="000000"/>
                </a:solidFill>
                <a:latin typeface="Trebuchet MS" panose="020B0603020202020204" pitchFamily="34" charset="0"/>
              </a:rPr>
              <a:t> </a:t>
            </a:r>
          </a:p>
          <a:p>
            <a:pPr algn="just">
              <a:spcBef>
                <a:spcPts val="1200"/>
              </a:spcBef>
            </a:pPr>
            <a:r>
              <a:rPr lang="en-US" sz="1800" dirty="0">
                <a:solidFill>
                  <a:srgbClr val="000000"/>
                </a:solidFill>
                <a:latin typeface="Trebuchet MS" panose="020B0603020202020204" pitchFamily="34" charset="0"/>
              </a:rPr>
              <a:t>transfers to the partners the IPA funds received from the MA</a:t>
            </a:r>
            <a:r>
              <a:rPr lang="ro-RO" sz="1800" dirty="0">
                <a:solidFill>
                  <a:srgbClr val="000000"/>
                </a:solidFill>
                <a:latin typeface="Trebuchet MS" panose="020B0603020202020204" pitchFamily="34" charset="0"/>
              </a:rPr>
              <a:t>.</a:t>
            </a:r>
            <a:endParaRPr lang="en-US" sz="1800" b="0" i="0" u="none" strike="noStrike" baseline="0" dirty="0">
              <a:solidFill>
                <a:srgbClr val="000000"/>
              </a:solidFill>
              <a:latin typeface="Trebuchet MS" panose="020B0603020202020204" pitchFamily="34" charset="0"/>
            </a:endParaRPr>
          </a:p>
          <a:p>
            <a:pPr marL="0" indent="0">
              <a:spcBef>
                <a:spcPts val="1200"/>
              </a:spcBef>
              <a:buNone/>
            </a:pPr>
            <a:endParaRPr lang="en-US" sz="1800" b="0" i="0" u="none" strike="noStrike" baseline="0" dirty="0">
              <a:solidFill>
                <a:srgbClr val="000000"/>
              </a:solidFill>
              <a:latin typeface="Trebuchet MS" panose="020B0603020202020204" pitchFamily="34" charset="0"/>
            </a:endParaRPr>
          </a:p>
          <a:p>
            <a:endParaRPr lang="en-US" sz="1800" b="0" i="0" u="none" strike="noStrike" baseline="0" dirty="0">
              <a:solidFill>
                <a:srgbClr val="000000"/>
              </a:solidFill>
              <a:latin typeface="Trebuchet MS" panose="020B0603020202020204" pitchFamily="34" charset="0"/>
            </a:endParaRPr>
          </a:p>
          <a:p>
            <a:endParaRPr lang="en-US" dirty="0"/>
          </a:p>
        </p:txBody>
      </p:sp>
      <p:sp>
        <p:nvSpPr>
          <p:cNvPr id="4" name="TextBox 3">
            <a:extLst>
              <a:ext uri="{FF2B5EF4-FFF2-40B4-BE49-F238E27FC236}">
                <a16:creationId xmlns:a16="http://schemas.microsoft.com/office/drawing/2014/main" id="{E67BE8B8-E493-A774-EA5E-409CD73229B0}"/>
              </a:ext>
            </a:extLst>
          </p:cNvPr>
          <p:cNvSpPr txBox="1"/>
          <p:nvPr/>
        </p:nvSpPr>
        <p:spPr>
          <a:xfrm>
            <a:off x="4716016" y="404664"/>
            <a:ext cx="3888432" cy="461665"/>
          </a:xfrm>
          <a:prstGeom prst="rect">
            <a:avLst/>
          </a:prstGeom>
          <a:noFill/>
        </p:spPr>
        <p:txBody>
          <a:bodyPr wrap="square" rtlCol="0">
            <a:spAutoFit/>
          </a:bodyPr>
          <a:lstStyle/>
          <a:p>
            <a:pPr algn="ctr"/>
            <a:r>
              <a:rPr lang="en-US" sz="2400" dirty="0"/>
              <a:t>The Lead Partner</a:t>
            </a:r>
          </a:p>
        </p:txBody>
      </p:sp>
      <p:pic>
        <p:nvPicPr>
          <p:cNvPr id="3" name="Picture 2">
            <a:extLst>
              <a:ext uri="{FF2B5EF4-FFF2-40B4-BE49-F238E27FC236}">
                <a16:creationId xmlns:a16="http://schemas.microsoft.com/office/drawing/2014/main" id="{4C432C6B-538B-522E-BD3D-D1D0A4C571F8}"/>
              </a:ext>
            </a:extLst>
          </p:cNvPr>
          <p:cNvPicPr>
            <a:picLocks noChangeAspect="1"/>
          </p:cNvPicPr>
          <p:nvPr/>
        </p:nvPicPr>
        <p:blipFill>
          <a:blip r:embed="rId2"/>
          <a:stretch>
            <a:fillRect/>
          </a:stretch>
        </p:blipFill>
        <p:spPr>
          <a:xfrm>
            <a:off x="395536" y="214835"/>
            <a:ext cx="2786113" cy="841321"/>
          </a:xfrm>
          <a:prstGeom prst="rect">
            <a:avLst/>
          </a:prstGeom>
        </p:spPr>
      </p:pic>
    </p:spTree>
    <p:extLst>
      <p:ext uri="{BB962C8B-B14F-4D97-AF65-F5344CB8AC3E}">
        <p14:creationId xmlns:p14="http://schemas.microsoft.com/office/powerpoint/2010/main" val="4064038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17E6AA9-E796-3BAF-CE05-6BD46178D2D5}"/>
              </a:ext>
            </a:extLst>
          </p:cNvPr>
          <p:cNvSpPr>
            <a:spLocks noGrp="1"/>
          </p:cNvSpPr>
          <p:nvPr>
            <p:ph idx="1"/>
          </p:nvPr>
        </p:nvSpPr>
        <p:spPr>
          <a:xfrm>
            <a:off x="457200" y="1340768"/>
            <a:ext cx="8229600" cy="4896544"/>
          </a:xfrm>
        </p:spPr>
        <p:txBody>
          <a:bodyPr>
            <a:normAutofit fontScale="92500" lnSpcReduction="20000"/>
          </a:bodyPr>
          <a:lstStyle/>
          <a:p>
            <a:pPr marL="0" indent="0" algn="just">
              <a:buNone/>
            </a:pPr>
            <a:r>
              <a:rPr lang="en-US" dirty="0"/>
              <a:t>If you look for project ideas, please consult the projects implemented during the previous 2 programming periods: </a:t>
            </a:r>
            <a:endParaRPr lang="en-US" dirty="0">
              <a:hlinkClick r:id="rId2"/>
            </a:endParaRPr>
          </a:p>
          <a:p>
            <a:pPr algn="just"/>
            <a:r>
              <a:rPr lang="en-US" dirty="0">
                <a:hlinkClick r:id="rId2"/>
              </a:rPr>
              <a:t>https://romania-serbia.net/2021-2027/capitalization/capitalization-2007-2013/</a:t>
            </a:r>
            <a:endParaRPr lang="en-US" dirty="0"/>
          </a:p>
          <a:p>
            <a:pPr algn="just"/>
            <a:r>
              <a:rPr lang="en-US" dirty="0">
                <a:hlinkClick r:id="rId3"/>
              </a:rPr>
              <a:t>https://romania-serbia.net/2021-2027/capitalization/capitalization-2014-2020/</a:t>
            </a:r>
            <a:endParaRPr lang="en-US" dirty="0"/>
          </a:p>
          <a:p>
            <a:pPr marL="0" indent="0" algn="just">
              <a:buNone/>
            </a:pPr>
            <a:r>
              <a:rPr lang="en-US" dirty="0"/>
              <a:t>Here you can also find the contact details from project partners, if you are in search of a project partner.</a:t>
            </a:r>
          </a:p>
          <a:p>
            <a:pPr marL="0" indent="0">
              <a:buNone/>
            </a:pPr>
            <a:r>
              <a:rPr lang="en-US" dirty="0"/>
              <a:t>! These links can </a:t>
            </a:r>
            <a:r>
              <a:rPr lang="ro-RO" dirty="0" err="1"/>
              <a:t>also</a:t>
            </a:r>
            <a:r>
              <a:rPr lang="ro-RO" dirty="0"/>
              <a:t> </a:t>
            </a:r>
            <a:r>
              <a:rPr lang="en-US" dirty="0"/>
              <a:t>be helpful for capitalization (next slide)</a:t>
            </a:r>
          </a:p>
        </p:txBody>
      </p:sp>
      <p:sp>
        <p:nvSpPr>
          <p:cNvPr id="4" name="TextBox 3">
            <a:extLst>
              <a:ext uri="{FF2B5EF4-FFF2-40B4-BE49-F238E27FC236}">
                <a16:creationId xmlns:a16="http://schemas.microsoft.com/office/drawing/2014/main" id="{0897AED3-0981-92A4-8635-5B53D72E9275}"/>
              </a:ext>
            </a:extLst>
          </p:cNvPr>
          <p:cNvSpPr txBox="1"/>
          <p:nvPr/>
        </p:nvSpPr>
        <p:spPr>
          <a:xfrm>
            <a:off x="3635896" y="476672"/>
            <a:ext cx="5328592" cy="523220"/>
          </a:xfrm>
          <a:prstGeom prst="rect">
            <a:avLst/>
          </a:prstGeom>
          <a:noFill/>
        </p:spPr>
        <p:txBody>
          <a:bodyPr wrap="square" rtlCol="0">
            <a:spAutoFit/>
          </a:bodyPr>
          <a:lstStyle/>
          <a:p>
            <a:r>
              <a:rPr lang="en-US" sz="2800" dirty="0"/>
              <a:t>Project partners and project ideas</a:t>
            </a:r>
          </a:p>
        </p:txBody>
      </p:sp>
      <p:sp>
        <p:nvSpPr>
          <p:cNvPr id="5" name="Arrow: Curved Down 4">
            <a:extLst>
              <a:ext uri="{FF2B5EF4-FFF2-40B4-BE49-F238E27FC236}">
                <a16:creationId xmlns:a16="http://schemas.microsoft.com/office/drawing/2014/main" id="{6B21A121-08CC-A96B-01DD-F3D8D499D9E0}"/>
              </a:ext>
            </a:extLst>
          </p:cNvPr>
          <p:cNvSpPr/>
          <p:nvPr/>
        </p:nvSpPr>
        <p:spPr>
          <a:xfrm rot="3696108">
            <a:off x="8313847" y="5627004"/>
            <a:ext cx="864096" cy="523220"/>
          </a:xfrm>
          <a:prstGeom prst="curvedDownArrow">
            <a:avLst/>
          </a:prstGeom>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 name="Picture 2">
            <a:extLst>
              <a:ext uri="{FF2B5EF4-FFF2-40B4-BE49-F238E27FC236}">
                <a16:creationId xmlns:a16="http://schemas.microsoft.com/office/drawing/2014/main" id="{29A77329-5B15-4FE3-89E0-3C3502ACB5EA}"/>
              </a:ext>
            </a:extLst>
          </p:cNvPr>
          <p:cNvPicPr>
            <a:picLocks noChangeAspect="1"/>
          </p:cNvPicPr>
          <p:nvPr/>
        </p:nvPicPr>
        <p:blipFill>
          <a:blip r:embed="rId4"/>
          <a:stretch>
            <a:fillRect/>
          </a:stretch>
        </p:blipFill>
        <p:spPr>
          <a:xfrm>
            <a:off x="461865" y="200027"/>
            <a:ext cx="2786113" cy="841321"/>
          </a:xfrm>
          <a:prstGeom prst="rect">
            <a:avLst/>
          </a:prstGeom>
        </p:spPr>
      </p:pic>
    </p:spTree>
    <p:extLst>
      <p:ext uri="{BB962C8B-B14F-4D97-AF65-F5344CB8AC3E}">
        <p14:creationId xmlns:p14="http://schemas.microsoft.com/office/powerpoint/2010/main" val="1573736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25FF07-4478-2974-61F5-261BB493E461}"/>
              </a:ext>
            </a:extLst>
          </p:cNvPr>
          <p:cNvSpPr>
            <a:spLocks noGrp="1"/>
          </p:cNvSpPr>
          <p:nvPr>
            <p:ph idx="1"/>
          </p:nvPr>
        </p:nvSpPr>
        <p:spPr/>
        <p:txBody>
          <a:bodyPr>
            <a:normAutofit/>
          </a:bodyPr>
          <a:lstStyle/>
          <a:p>
            <a:pPr marL="0" marR="0" indent="0">
              <a:spcBef>
                <a:spcPts val="0"/>
              </a:spcBef>
              <a:spcAft>
                <a:spcPts val="0"/>
              </a:spcAft>
              <a:buNone/>
            </a:pPr>
            <a:r>
              <a:rPr lang="en-GB" sz="2000" dirty="0">
                <a:effectLst/>
                <a:latin typeface="Calibri" panose="020F0502020204030204" pitchFamily="34" charset="0"/>
                <a:ea typeface="Calibri" panose="020F0502020204030204" pitchFamily="34" charset="0"/>
              </a:rPr>
              <a:t>Project partners should capitalise on results previously achieved, as during the technical and financial evaluation it is assessed that the project makes use of available knowledge and builds on existing results and practices (2 points)</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GB" sz="2000" dirty="0">
                <a:effectLst/>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GB" sz="2000" dirty="0">
                <a:effectLst/>
                <a:latin typeface="Calibri" panose="020F0502020204030204" pitchFamily="34" charset="0"/>
                <a:ea typeface="Calibri" panose="020F0502020204030204" pitchFamily="34" charset="0"/>
              </a:rPr>
              <a:t>In this sense, projects partners may use the results:</a:t>
            </a: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GB" sz="2000" dirty="0">
                <a:effectLst/>
                <a:latin typeface="Calibri" panose="020F0502020204030204" pitchFamily="34" charset="0"/>
                <a:ea typeface="Calibri" panose="020F0502020204030204" pitchFamily="34" charset="0"/>
              </a:rPr>
              <a:t>a) achieved with the same partnership or other partnership in the Interreg IPA CBC Romania-Serbia in the 2007-2013 &amp;</a:t>
            </a:r>
            <a:r>
              <a:rPr lang="en-US" sz="2000" dirty="0">
                <a:latin typeface="Calibri" panose="020F0502020204030204" pitchFamily="34" charset="0"/>
                <a:ea typeface="Calibri" panose="020F0502020204030204" pitchFamily="34" charset="0"/>
              </a:rPr>
              <a:t> </a:t>
            </a:r>
            <a:r>
              <a:rPr lang="en-GB" sz="2000" dirty="0">
                <a:effectLst/>
                <a:latin typeface="Calibri" panose="020F0502020204030204" pitchFamily="34" charset="0"/>
                <a:ea typeface="Calibri" panose="020F0502020204030204" pitchFamily="34" charset="0"/>
              </a:rPr>
              <a:t>2014-2020 period;</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GB" sz="2000" dirty="0">
                <a:effectLst/>
                <a:latin typeface="Calibri" panose="020F0502020204030204" pitchFamily="34" charset="0"/>
                <a:ea typeface="Calibri" panose="020F0502020204030204" pitchFamily="34" charset="0"/>
              </a:rPr>
              <a:t>b) achieved with other funds, programmes, initiatives, projects they participated in;</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GB" sz="2000" dirty="0">
                <a:effectLst/>
                <a:latin typeface="Calibri" panose="020F0502020204030204" pitchFamily="34" charset="0"/>
                <a:ea typeface="Calibri" panose="020F0502020204030204" pitchFamily="34" charset="0"/>
              </a:rPr>
              <a:t>c) achieved by the organisation and recognised as a good practice.</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GB" sz="2000" dirty="0">
                <a:effectLst/>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GB" sz="2000" dirty="0">
                <a:effectLst/>
                <a:latin typeface="Calibri" panose="020F0502020204030204" pitchFamily="34" charset="0"/>
                <a:ea typeface="Calibri" panose="020F0502020204030204" pitchFamily="34" charset="0"/>
              </a:rPr>
              <a:t>Project partners must explain in the AF what is the additional added value of transferring/ using these results.</a:t>
            </a:r>
            <a:endParaRPr lang="en-US" sz="2000" dirty="0">
              <a:effectLst/>
              <a:latin typeface="Calibri" panose="020F0502020204030204" pitchFamily="34" charset="0"/>
              <a:ea typeface="Calibri" panose="020F0502020204030204" pitchFamily="34" charset="0"/>
            </a:endParaRPr>
          </a:p>
        </p:txBody>
      </p:sp>
      <p:sp>
        <p:nvSpPr>
          <p:cNvPr id="3" name="Date Placeholder 2">
            <a:extLst>
              <a:ext uri="{FF2B5EF4-FFF2-40B4-BE49-F238E27FC236}">
                <a16:creationId xmlns:a16="http://schemas.microsoft.com/office/drawing/2014/main" id="{022DF2EF-4EA9-DCD3-AB44-81D242C0A68C}"/>
              </a:ext>
            </a:extLst>
          </p:cNvPr>
          <p:cNvSpPr>
            <a:spLocks noGrp="1"/>
          </p:cNvSpPr>
          <p:nvPr>
            <p:ph type="dt" sz="half" idx="10"/>
          </p:nvPr>
        </p:nvSpPr>
        <p:spPr/>
        <p:txBody>
          <a:bodyPr/>
          <a:lstStyle/>
          <a:p>
            <a:endParaRPr lang="en-GB"/>
          </a:p>
        </p:txBody>
      </p:sp>
      <p:sp>
        <p:nvSpPr>
          <p:cNvPr id="4" name="TextBox 3">
            <a:extLst>
              <a:ext uri="{FF2B5EF4-FFF2-40B4-BE49-F238E27FC236}">
                <a16:creationId xmlns:a16="http://schemas.microsoft.com/office/drawing/2014/main" id="{895B4FDB-B3D5-A8BF-1CB1-F5FC52CE383E}"/>
              </a:ext>
            </a:extLst>
          </p:cNvPr>
          <p:cNvSpPr txBox="1"/>
          <p:nvPr/>
        </p:nvSpPr>
        <p:spPr>
          <a:xfrm>
            <a:off x="5580112" y="429880"/>
            <a:ext cx="3106688" cy="707886"/>
          </a:xfrm>
          <a:prstGeom prst="rect">
            <a:avLst/>
          </a:prstGeom>
          <a:noFill/>
        </p:spPr>
        <p:txBody>
          <a:bodyPr wrap="square" rtlCol="0">
            <a:spAutoFit/>
          </a:bodyPr>
          <a:lstStyle/>
          <a:p>
            <a:r>
              <a:rPr lang="en-US" sz="4000" dirty="0" err="1"/>
              <a:t>Capitali</a:t>
            </a:r>
            <a:r>
              <a:rPr lang="ro-RO" sz="4000" dirty="0"/>
              <a:t>z</a:t>
            </a:r>
            <a:r>
              <a:rPr lang="en-US" sz="4000" dirty="0" err="1"/>
              <a:t>ation</a:t>
            </a:r>
            <a:r>
              <a:rPr lang="en-US" sz="4000" dirty="0"/>
              <a:t> </a:t>
            </a:r>
          </a:p>
        </p:txBody>
      </p:sp>
      <p:pic>
        <p:nvPicPr>
          <p:cNvPr id="5" name="Picture 4">
            <a:extLst>
              <a:ext uri="{FF2B5EF4-FFF2-40B4-BE49-F238E27FC236}">
                <a16:creationId xmlns:a16="http://schemas.microsoft.com/office/drawing/2014/main" id="{5E8C0FB7-2DE1-68D0-7C78-FC9F38894DF7}"/>
              </a:ext>
            </a:extLst>
          </p:cNvPr>
          <p:cNvPicPr>
            <a:picLocks noChangeAspect="1"/>
          </p:cNvPicPr>
          <p:nvPr/>
        </p:nvPicPr>
        <p:blipFill>
          <a:blip r:embed="rId2"/>
          <a:stretch>
            <a:fillRect/>
          </a:stretch>
        </p:blipFill>
        <p:spPr>
          <a:xfrm>
            <a:off x="395536" y="296445"/>
            <a:ext cx="2786113" cy="841321"/>
          </a:xfrm>
          <a:prstGeom prst="rect">
            <a:avLst/>
          </a:prstGeom>
        </p:spPr>
      </p:pic>
    </p:spTree>
    <p:extLst>
      <p:ext uri="{BB962C8B-B14F-4D97-AF65-F5344CB8AC3E}">
        <p14:creationId xmlns:p14="http://schemas.microsoft.com/office/powerpoint/2010/main" val="1710210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2E9678-B05D-2983-8C31-8A4EFE62FB05}"/>
              </a:ext>
            </a:extLst>
          </p:cNvPr>
          <p:cNvSpPr>
            <a:spLocks noGrp="1"/>
          </p:cNvSpPr>
          <p:nvPr>
            <p:ph idx="1"/>
          </p:nvPr>
        </p:nvSpPr>
        <p:spPr/>
        <p:txBody>
          <a:bodyPr>
            <a:normAutofit fontScale="92500" lnSpcReduction="20000"/>
          </a:bodyPr>
          <a:lstStyle/>
          <a:p>
            <a:pPr algn="just"/>
            <a:r>
              <a:rPr lang="en-US" dirty="0"/>
              <a:t>A project`s eligible budget is made up of:</a:t>
            </a:r>
          </a:p>
          <a:p>
            <a:pPr marL="0" indent="0" algn="just">
              <a:buNone/>
            </a:pPr>
            <a:r>
              <a:rPr lang="en-US" dirty="0"/>
              <a:t>85% IPA funds + 13 % national co-financing+ 2% own contribution(for RO partners)</a:t>
            </a:r>
          </a:p>
          <a:p>
            <a:pPr marL="0" indent="0" algn="just">
              <a:buNone/>
            </a:pPr>
            <a:r>
              <a:rPr lang="en-US" dirty="0"/>
              <a:t> or </a:t>
            </a:r>
          </a:p>
          <a:p>
            <a:pPr marL="0" indent="0" algn="just">
              <a:buNone/>
            </a:pPr>
            <a:r>
              <a:rPr lang="en-US" dirty="0"/>
              <a:t>85% IPA funds + 15% own contribution (for RS partners)</a:t>
            </a:r>
          </a:p>
          <a:p>
            <a:pPr marL="2743200" lvl="6" indent="0">
              <a:buNone/>
            </a:pPr>
            <a:endParaRPr lang="en-US" dirty="0"/>
          </a:p>
          <a:p>
            <a:r>
              <a:rPr lang="en-US" dirty="0"/>
              <a:t>Pre-financing: 15% of the IPA funds; </a:t>
            </a:r>
          </a:p>
          <a:p>
            <a:pPr algn="just"/>
            <a:r>
              <a:rPr lang="en-US" dirty="0"/>
              <a:t>SCOs (lump sum for project preparation and project closure, flat rate for staff costs, office &amp; administration and travel and accommodation);</a:t>
            </a:r>
          </a:p>
        </p:txBody>
      </p:sp>
      <p:sp>
        <p:nvSpPr>
          <p:cNvPr id="3" name="Date Placeholder 2">
            <a:extLst>
              <a:ext uri="{FF2B5EF4-FFF2-40B4-BE49-F238E27FC236}">
                <a16:creationId xmlns:a16="http://schemas.microsoft.com/office/drawing/2014/main" id="{4890CD7A-1E64-9B91-1C6B-2E610332574A}"/>
              </a:ext>
            </a:extLst>
          </p:cNvPr>
          <p:cNvSpPr>
            <a:spLocks noGrp="1"/>
          </p:cNvSpPr>
          <p:nvPr>
            <p:ph type="dt" sz="half" idx="10"/>
          </p:nvPr>
        </p:nvSpPr>
        <p:spPr/>
        <p:txBody>
          <a:bodyPr/>
          <a:lstStyle/>
          <a:p>
            <a:endParaRPr lang="en-GB"/>
          </a:p>
        </p:txBody>
      </p:sp>
      <p:sp>
        <p:nvSpPr>
          <p:cNvPr id="4" name="TextBox 3">
            <a:extLst>
              <a:ext uri="{FF2B5EF4-FFF2-40B4-BE49-F238E27FC236}">
                <a16:creationId xmlns:a16="http://schemas.microsoft.com/office/drawing/2014/main" id="{5722AD2B-8DB4-A96B-BE4C-587CCC87294B}"/>
              </a:ext>
            </a:extLst>
          </p:cNvPr>
          <p:cNvSpPr txBox="1"/>
          <p:nvPr/>
        </p:nvSpPr>
        <p:spPr>
          <a:xfrm>
            <a:off x="5148064" y="404664"/>
            <a:ext cx="3538736" cy="523220"/>
          </a:xfrm>
          <a:prstGeom prst="rect">
            <a:avLst/>
          </a:prstGeom>
          <a:noFill/>
        </p:spPr>
        <p:txBody>
          <a:bodyPr wrap="square" rtlCol="0">
            <a:spAutoFit/>
          </a:bodyPr>
          <a:lstStyle/>
          <a:p>
            <a:r>
              <a:rPr lang="en-US" sz="2800" dirty="0"/>
              <a:t>Financial aspects</a:t>
            </a:r>
          </a:p>
        </p:txBody>
      </p:sp>
      <p:pic>
        <p:nvPicPr>
          <p:cNvPr id="5" name="Picture 4">
            <a:extLst>
              <a:ext uri="{FF2B5EF4-FFF2-40B4-BE49-F238E27FC236}">
                <a16:creationId xmlns:a16="http://schemas.microsoft.com/office/drawing/2014/main" id="{19E10EBE-FBCD-1009-428C-616B38B5F6A3}"/>
              </a:ext>
            </a:extLst>
          </p:cNvPr>
          <p:cNvPicPr>
            <a:picLocks noChangeAspect="1"/>
          </p:cNvPicPr>
          <p:nvPr/>
        </p:nvPicPr>
        <p:blipFill>
          <a:blip r:embed="rId2"/>
          <a:stretch>
            <a:fillRect/>
          </a:stretch>
        </p:blipFill>
        <p:spPr>
          <a:xfrm>
            <a:off x="457200" y="136525"/>
            <a:ext cx="2786113" cy="841321"/>
          </a:xfrm>
          <a:prstGeom prst="rect">
            <a:avLst/>
          </a:prstGeom>
        </p:spPr>
      </p:pic>
    </p:spTree>
    <p:extLst>
      <p:ext uri="{BB962C8B-B14F-4D97-AF65-F5344CB8AC3E}">
        <p14:creationId xmlns:p14="http://schemas.microsoft.com/office/powerpoint/2010/main" val="1449305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7395</TotalTime>
  <Words>1856</Words>
  <Application>Microsoft Office PowerPoint</Application>
  <PresentationFormat>On-screen Show (4:3)</PresentationFormat>
  <Paragraphs>184</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Open Sans</vt:lpstr>
      <vt:lpstr>Trebuchet MS</vt:lpstr>
      <vt:lpstr>Wingdings</vt:lpstr>
      <vt:lpstr>Office Theme</vt:lpstr>
      <vt:lpstr>PowerPoint Presentation</vt:lpstr>
      <vt:lpstr>PowerPoint Presentation</vt:lpstr>
      <vt:lpstr>Programme structures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Programme intervention logic</vt:lpstr>
      <vt:lpstr>Project intervention logic</vt:lpstr>
      <vt:lpstr>Project vs.Programme </vt:lpstr>
      <vt:lpstr>Let`s start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 Bardos</dc:creator>
  <cp:lastModifiedBy>BRCT BRCT</cp:lastModifiedBy>
  <cp:revision>454</cp:revision>
  <cp:lastPrinted>2022-05-05T06:35:38Z</cp:lastPrinted>
  <dcterms:created xsi:type="dcterms:W3CDTF">2015-10-27T11:54:26Z</dcterms:created>
  <dcterms:modified xsi:type="dcterms:W3CDTF">2022-10-18T04:30:39Z</dcterms:modified>
</cp:coreProperties>
</file>